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EBE9-6A91-42F2-96F5-5457A07B861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C910-17F9-4635-977B-1B8B1243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II</a:t>
            </a:r>
            <a:br>
              <a:rPr lang="en-US" dirty="0" smtClean="0"/>
            </a:br>
            <a:r>
              <a:rPr lang="en-US" sz="3600" dirty="0" smtClean="0"/>
              <a:t>Seedlings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E. Erik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9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Capstone Project II Seedlings</vt:lpstr>
      <vt:lpstr>Original Data</vt:lpstr>
      <vt:lpstr>Data Wrangling</vt:lpstr>
      <vt:lpstr>Exploratory Data Analysis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II Seedlings</dc:title>
  <dc:creator>Erik</dc:creator>
  <cp:lastModifiedBy>Erik</cp:lastModifiedBy>
  <cp:revision>1</cp:revision>
  <dcterms:created xsi:type="dcterms:W3CDTF">2020-10-08T03:42:07Z</dcterms:created>
  <dcterms:modified xsi:type="dcterms:W3CDTF">2020-10-08T03:49:39Z</dcterms:modified>
</cp:coreProperties>
</file>