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996" r:id="rId4"/>
  </p:sldMasterIdLst>
  <p:notesMasterIdLst>
    <p:notesMasterId r:id="rId34"/>
  </p:notesMasterIdLst>
  <p:handoutMasterIdLst>
    <p:handoutMasterId r:id="rId35"/>
  </p:handoutMasterIdLst>
  <p:sldIdLst>
    <p:sldId id="567" r:id="rId5"/>
    <p:sldId id="608" r:id="rId6"/>
    <p:sldId id="621" r:id="rId7"/>
    <p:sldId id="625" r:id="rId8"/>
    <p:sldId id="626" r:id="rId9"/>
    <p:sldId id="613" r:id="rId10"/>
    <p:sldId id="622" r:id="rId11"/>
    <p:sldId id="623" r:id="rId12"/>
    <p:sldId id="627" r:id="rId13"/>
    <p:sldId id="628" r:id="rId14"/>
    <p:sldId id="620" r:id="rId15"/>
    <p:sldId id="629" r:id="rId16"/>
    <p:sldId id="630" r:id="rId17"/>
    <p:sldId id="612" r:id="rId18"/>
    <p:sldId id="614" r:id="rId19"/>
    <p:sldId id="632" r:id="rId20"/>
    <p:sldId id="616" r:id="rId21"/>
    <p:sldId id="617" r:id="rId22"/>
    <p:sldId id="640" r:id="rId23"/>
    <p:sldId id="633" r:id="rId24"/>
    <p:sldId id="634" r:id="rId25"/>
    <p:sldId id="618" r:id="rId26"/>
    <p:sldId id="635" r:id="rId27"/>
    <p:sldId id="636" r:id="rId28"/>
    <p:sldId id="637" r:id="rId29"/>
    <p:sldId id="619" r:id="rId30"/>
    <p:sldId id="638" r:id="rId31"/>
    <p:sldId id="639" r:id="rId32"/>
    <p:sldId id="599"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8CADAE"/>
    <a:srgbClr val="FF7C80"/>
    <a:srgbClr val="0000FF"/>
    <a:srgbClr val="DBE5F1"/>
    <a:srgbClr val="91EDF9"/>
    <a:srgbClr val="9DC3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C5D9A-ED86-4082-ACC3-B7CC60ECAA91}" v="74" dt="2020-09-16T19:58:35.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1" autoAdjust="0"/>
    <p:restoredTop sz="94663"/>
  </p:normalViewPr>
  <p:slideViewPr>
    <p:cSldViewPr>
      <p:cViewPr varScale="1">
        <p:scale>
          <a:sx n="62" d="100"/>
          <a:sy n="62" d="100"/>
        </p:scale>
        <p:origin x="1452" y="5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García" userId="f80c962edb5cdc05" providerId="LiveId" clId="{3A6C5D9A-ED86-4082-ACC3-B7CC60ECAA91}"/>
    <pc:docChg chg="undo custSel addSld delSld modSld sldOrd">
      <pc:chgData name="Fernando García" userId="f80c962edb5cdc05" providerId="LiveId" clId="{3A6C5D9A-ED86-4082-ACC3-B7CC60ECAA91}" dt="2020-09-16T19:59:06.345" v="4038" actId="20577"/>
      <pc:docMkLst>
        <pc:docMk/>
      </pc:docMkLst>
      <pc:sldChg chg="del">
        <pc:chgData name="Fernando García" userId="f80c962edb5cdc05" providerId="LiveId" clId="{3A6C5D9A-ED86-4082-ACC3-B7CC60ECAA91}" dt="2020-09-16T15:20:18.609" v="2191" actId="47"/>
        <pc:sldMkLst>
          <pc:docMk/>
          <pc:sldMk cId="478408173" sldId="551"/>
        </pc:sldMkLst>
      </pc:sldChg>
      <pc:sldChg chg="del">
        <pc:chgData name="Fernando García" userId="f80c962edb5cdc05" providerId="LiveId" clId="{3A6C5D9A-ED86-4082-ACC3-B7CC60ECAA91}" dt="2020-09-16T15:20:18.469" v="2190" actId="47"/>
        <pc:sldMkLst>
          <pc:docMk/>
          <pc:sldMk cId="487236839" sldId="564"/>
        </pc:sldMkLst>
      </pc:sldChg>
      <pc:sldChg chg="del">
        <pc:chgData name="Fernando García" userId="f80c962edb5cdc05" providerId="LiveId" clId="{3A6C5D9A-ED86-4082-ACC3-B7CC60ECAA91}" dt="2020-09-16T15:20:19.526" v="2192" actId="47"/>
        <pc:sldMkLst>
          <pc:docMk/>
          <pc:sldMk cId="1216682451" sldId="565"/>
        </pc:sldMkLst>
      </pc:sldChg>
      <pc:sldChg chg="modSp mod">
        <pc:chgData name="Fernando García" userId="f80c962edb5cdc05" providerId="LiveId" clId="{3A6C5D9A-ED86-4082-ACC3-B7CC60ECAA91}" dt="2020-09-15T23:48:01.810" v="1130" actId="20577"/>
        <pc:sldMkLst>
          <pc:docMk/>
          <pc:sldMk cId="2965039003" sldId="567"/>
        </pc:sldMkLst>
        <pc:spChg chg="mod">
          <ac:chgData name="Fernando García" userId="f80c962edb5cdc05" providerId="LiveId" clId="{3A6C5D9A-ED86-4082-ACC3-B7CC60ECAA91}" dt="2020-09-15T23:42:41.045" v="1114" actId="20577"/>
          <ac:spMkLst>
            <pc:docMk/>
            <pc:sldMk cId="2965039003" sldId="567"/>
            <ac:spMk id="3" creationId="{00000000-0000-0000-0000-000000000000}"/>
          </ac:spMkLst>
        </pc:spChg>
        <pc:spChg chg="mod">
          <ac:chgData name="Fernando García" userId="f80c962edb5cdc05" providerId="LiveId" clId="{3A6C5D9A-ED86-4082-ACC3-B7CC60ECAA91}" dt="2020-09-15T21:34:41.881" v="36" actId="20577"/>
          <ac:spMkLst>
            <pc:docMk/>
            <pc:sldMk cId="2965039003" sldId="567"/>
            <ac:spMk id="11" creationId="{00000000-0000-0000-0000-000000000000}"/>
          </ac:spMkLst>
        </pc:spChg>
        <pc:spChg chg="mod">
          <ac:chgData name="Fernando García" userId="f80c962edb5cdc05" providerId="LiveId" clId="{3A6C5D9A-ED86-4082-ACC3-B7CC60ECAA91}" dt="2020-09-15T23:48:01.810" v="1130" actId="20577"/>
          <ac:spMkLst>
            <pc:docMk/>
            <pc:sldMk cId="2965039003" sldId="567"/>
            <ac:spMk id="15" creationId="{00000000-0000-0000-0000-000000000000}"/>
          </ac:spMkLst>
        </pc:spChg>
      </pc:sldChg>
      <pc:sldChg chg="del">
        <pc:chgData name="Fernando García" userId="f80c962edb5cdc05" providerId="LiveId" clId="{3A6C5D9A-ED86-4082-ACC3-B7CC60ECAA91}" dt="2020-09-16T15:20:29.269" v="2195" actId="47"/>
        <pc:sldMkLst>
          <pc:docMk/>
          <pc:sldMk cId="3864059951" sldId="568"/>
        </pc:sldMkLst>
      </pc:sldChg>
      <pc:sldChg chg="del">
        <pc:chgData name="Fernando García" userId="f80c962edb5cdc05" providerId="LiveId" clId="{3A6C5D9A-ED86-4082-ACC3-B7CC60ECAA91}" dt="2020-09-16T15:20:28.554" v="2194" actId="47"/>
        <pc:sldMkLst>
          <pc:docMk/>
          <pc:sldMk cId="3900778743" sldId="570"/>
        </pc:sldMkLst>
      </pc:sldChg>
      <pc:sldChg chg="del">
        <pc:chgData name="Fernando García" userId="f80c962edb5cdc05" providerId="LiveId" clId="{3A6C5D9A-ED86-4082-ACC3-B7CC60ECAA91}" dt="2020-09-16T18:01:28.770" v="3310" actId="47"/>
        <pc:sldMkLst>
          <pc:docMk/>
          <pc:sldMk cId="2951990927" sldId="579"/>
        </pc:sldMkLst>
      </pc:sldChg>
      <pc:sldChg chg="del">
        <pc:chgData name="Fernando García" userId="f80c962edb5cdc05" providerId="LiveId" clId="{3A6C5D9A-ED86-4082-ACC3-B7CC60ECAA91}" dt="2020-09-16T15:20:31.214" v="2197" actId="47"/>
        <pc:sldMkLst>
          <pc:docMk/>
          <pc:sldMk cId="3388805537" sldId="588"/>
        </pc:sldMkLst>
      </pc:sldChg>
      <pc:sldChg chg="del">
        <pc:chgData name="Fernando García" userId="f80c962edb5cdc05" providerId="LiveId" clId="{3A6C5D9A-ED86-4082-ACC3-B7CC60ECAA91}" dt="2020-09-16T15:20:30.110" v="2196" actId="47"/>
        <pc:sldMkLst>
          <pc:docMk/>
          <pc:sldMk cId="2572183002" sldId="589"/>
        </pc:sldMkLst>
      </pc:sldChg>
      <pc:sldChg chg="del">
        <pc:chgData name="Fernando García" userId="f80c962edb5cdc05" providerId="LiveId" clId="{3A6C5D9A-ED86-4082-ACC3-B7CC60ECAA91}" dt="2020-09-16T15:21:19.245" v="2198" actId="47"/>
        <pc:sldMkLst>
          <pc:docMk/>
          <pc:sldMk cId="3192145351" sldId="591"/>
        </pc:sldMkLst>
      </pc:sldChg>
      <pc:sldChg chg="modSp mod">
        <pc:chgData name="Fernando García" userId="f80c962edb5cdc05" providerId="LiveId" clId="{3A6C5D9A-ED86-4082-ACC3-B7CC60ECAA91}" dt="2020-09-16T19:59:06.345" v="4038" actId="20577"/>
        <pc:sldMkLst>
          <pc:docMk/>
          <pc:sldMk cId="592425236" sldId="599"/>
        </pc:sldMkLst>
        <pc:spChg chg="mod">
          <ac:chgData name="Fernando García" userId="f80c962edb5cdc05" providerId="LiveId" clId="{3A6C5D9A-ED86-4082-ACC3-B7CC60ECAA91}" dt="2020-09-16T19:59:06.345" v="4038" actId="20577"/>
          <ac:spMkLst>
            <pc:docMk/>
            <pc:sldMk cId="592425236" sldId="599"/>
            <ac:spMk id="5" creationId="{00000000-0000-0000-0000-000000000000}"/>
          </ac:spMkLst>
        </pc:spChg>
      </pc:sldChg>
      <pc:sldChg chg="del">
        <pc:chgData name="Fernando García" userId="f80c962edb5cdc05" providerId="LiveId" clId="{3A6C5D9A-ED86-4082-ACC3-B7CC60ECAA91}" dt="2020-09-16T18:01:32.110" v="3312" actId="47"/>
        <pc:sldMkLst>
          <pc:docMk/>
          <pc:sldMk cId="2776677822" sldId="605"/>
        </pc:sldMkLst>
      </pc:sldChg>
      <pc:sldChg chg="del">
        <pc:chgData name="Fernando García" userId="f80c962edb5cdc05" providerId="LiveId" clId="{3A6C5D9A-ED86-4082-ACC3-B7CC60ECAA91}" dt="2020-09-16T18:01:30.532" v="3311" actId="47"/>
        <pc:sldMkLst>
          <pc:docMk/>
          <pc:sldMk cId="2257113627" sldId="607"/>
        </pc:sldMkLst>
      </pc:sldChg>
      <pc:sldChg chg="addSp delSp modSp mod">
        <pc:chgData name="Fernando García" userId="f80c962edb5cdc05" providerId="LiveId" clId="{3A6C5D9A-ED86-4082-ACC3-B7CC60ECAA91}" dt="2020-09-16T18:23:57.280" v="3354" actId="20577"/>
        <pc:sldMkLst>
          <pc:docMk/>
          <pc:sldMk cId="2742356967" sldId="608"/>
        </pc:sldMkLst>
        <pc:spChg chg="mod">
          <ac:chgData name="Fernando García" userId="f80c962edb5cdc05" providerId="LiveId" clId="{3A6C5D9A-ED86-4082-ACC3-B7CC60ECAA91}" dt="2020-09-16T17:00:30.119" v="2626" actId="1035"/>
          <ac:spMkLst>
            <pc:docMk/>
            <pc:sldMk cId="2742356967" sldId="608"/>
            <ac:spMk id="2" creationId="{169B9A88-464A-954D-B31F-2A8C51265C08}"/>
          </ac:spMkLst>
        </pc:spChg>
        <pc:spChg chg="mod">
          <ac:chgData name="Fernando García" userId="f80c962edb5cdc05" providerId="LiveId" clId="{3A6C5D9A-ED86-4082-ACC3-B7CC60ECAA91}" dt="2020-09-15T23:42:46.278" v="1115"/>
          <ac:spMkLst>
            <pc:docMk/>
            <pc:sldMk cId="2742356967" sldId="608"/>
            <ac:spMk id="3" creationId="{E4620B63-6E09-3340-8472-06EF525D1795}"/>
          </ac:spMkLst>
        </pc:spChg>
        <pc:spChg chg="add del mod">
          <ac:chgData name="Fernando García" userId="f80c962edb5cdc05" providerId="LiveId" clId="{3A6C5D9A-ED86-4082-ACC3-B7CC60ECAA91}" dt="2020-09-16T16:48:07.386" v="2539" actId="478"/>
          <ac:spMkLst>
            <pc:docMk/>
            <pc:sldMk cId="2742356967" sldId="608"/>
            <ac:spMk id="11" creationId="{932A2C04-F4DB-4BB7-92AD-5E0413B41D65}"/>
          </ac:spMkLst>
        </pc:spChg>
        <pc:spChg chg="add del mod">
          <ac:chgData name="Fernando García" userId="f80c962edb5cdc05" providerId="LiveId" clId="{3A6C5D9A-ED86-4082-ACC3-B7CC60ECAA91}" dt="2020-09-16T16:48:03.934" v="2538" actId="478"/>
          <ac:spMkLst>
            <pc:docMk/>
            <pc:sldMk cId="2742356967" sldId="608"/>
            <ac:spMk id="13" creationId="{E4406D13-CBDE-4CEF-81A1-494967BECB07}"/>
          </ac:spMkLst>
        </pc:spChg>
        <pc:spChg chg="add mod">
          <ac:chgData name="Fernando García" userId="f80c962edb5cdc05" providerId="LiveId" clId="{3A6C5D9A-ED86-4082-ACC3-B7CC60ECAA91}" dt="2020-09-16T18:23:57.280" v="3354" actId="20577"/>
          <ac:spMkLst>
            <pc:docMk/>
            <pc:sldMk cId="2742356967" sldId="608"/>
            <ac:spMk id="14" creationId="{0E62D114-6D1C-4BA8-91DB-01277DE50C70}"/>
          </ac:spMkLst>
        </pc:spChg>
        <pc:picChg chg="add del mod modCrop">
          <ac:chgData name="Fernando García" userId="f80c962edb5cdc05" providerId="LiveId" clId="{3A6C5D9A-ED86-4082-ACC3-B7CC60ECAA91}" dt="2020-09-16T16:47:10.184" v="2535" actId="478"/>
          <ac:picMkLst>
            <pc:docMk/>
            <pc:sldMk cId="2742356967" sldId="608"/>
            <ac:picMk id="5" creationId="{CCF1A1AF-D0BE-45C1-A701-EF6700A6F07E}"/>
          </ac:picMkLst>
        </pc:picChg>
        <pc:picChg chg="del">
          <ac:chgData name="Fernando García" userId="f80c962edb5cdc05" providerId="LiveId" clId="{3A6C5D9A-ED86-4082-ACC3-B7CC60ECAA91}" dt="2020-09-15T21:38:51.571" v="81" actId="478"/>
          <ac:picMkLst>
            <pc:docMk/>
            <pc:sldMk cId="2742356967" sldId="608"/>
            <ac:picMk id="8" creationId="{5E575464-9E3D-5B4C-B714-F2B316EBCD14}"/>
          </ac:picMkLst>
        </pc:picChg>
        <pc:picChg chg="add del mod">
          <ac:chgData name="Fernando García" userId="f80c962edb5cdc05" providerId="LiveId" clId="{3A6C5D9A-ED86-4082-ACC3-B7CC60ECAA91}" dt="2020-09-16T16:47:11.496" v="2536" actId="478"/>
          <ac:picMkLst>
            <pc:docMk/>
            <pc:sldMk cId="2742356967" sldId="608"/>
            <ac:picMk id="10" creationId="{409641A5-038D-4452-A6C6-35FE16258776}"/>
          </ac:picMkLst>
        </pc:picChg>
      </pc:sldChg>
      <pc:sldChg chg="del">
        <pc:chgData name="Fernando García" userId="f80c962edb5cdc05" providerId="LiveId" clId="{3A6C5D9A-ED86-4082-ACC3-B7CC60ECAA91}" dt="2020-09-16T15:20:20.157" v="2193" actId="47"/>
        <pc:sldMkLst>
          <pc:docMk/>
          <pc:sldMk cId="3593346192" sldId="609"/>
        </pc:sldMkLst>
      </pc:sldChg>
      <pc:sldChg chg="del">
        <pc:chgData name="Fernando García" userId="f80c962edb5cdc05" providerId="LiveId" clId="{3A6C5D9A-ED86-4082-ACC3-B7CC60ECAA91}" dt="2020-09-16T18:01:25.325" v="3308" actId="47"/>
        <pc:sldMkLst>
          <pc:docMk/>
          <pc:sldMk cId="2167037436" sldId="610"/>
        </pc:sldMkLst>
      </pc:sldChg>
      <pc:sldChg chg="del">
        <pc:chgData name="Fernando García" userId="f80c962edb5cdc05" providerId="LiveId" clId="{3A6C5D9A-ED86-4082-ACC3-B7CC60ECAA91}" dt="2020-09-16T18:01:27.192" v="3309" actId="47"/>
        <pc:sldMkLst>
          <pc:docMk/>
          <pc:sldMk cId="1717574117" sldId="611"/>
        </pc:sldMkLst>
      </pc:sldChg>
      <pc:sldChg chg="addSp delSp modSp add mod">
        <pc:chgData name="Fernando García" userId="f80c962edb5cdc05" providerId="LiveId" clId="{3A6C5D9A-ED86-4082-ACC3-B7CC60ECAA91}" dt="2020-09-16T19:48:38.148" v="3645" actId="27636"/>
        <pc:sldMkLst>
          <pc:docMk/>
          <pc:sldMk cId="1653282288" sldId="612"/>
        </pc:sldMkLst>
        <pc:spChg chg="mod">
          <ac:chgData name="Fernando García" userId="f80c962edb5cdc05" providerId="LiveId" clId="{3A6C5D9A-ED86-4082-ACC3-B7CC60ECAA91}" dt="2020-09-16T19:48:38.148" v="3645" actId="27636"/>
          <ac:spMkLst>
            <pc:docMk/>
            <pc:sldMk cId="1653282288" sldId="612"/>
            <ac:spMk id="2" creationId="{169B9A88-464A-954D-B31F-2A8C51265C08}"/>
          </ac:spMkLst>
        </pc:spChg>
        <pc:spChg chg="mod">
          <ac:chgData name="Fernando García" userId="f80c962edb5cdc05" providerId="LiveId" clId="{3A6C5D9A-ED86-4082-ACC3-B7CC60ECAA91}" dt="2020-09-15T23:42:57.792" v="1117"/>
          <ac:spMkLst>
            <pc:docMk/>
            <pc:sldMk cId="1653282288" sldId="612"/>
            <ac:spMk id="3" creationId="{E4620B63-6E09-3340-8472-06EF525D1795}"/>
          </ac:spMkLst>
        </pc:spChg>
        <pc:spChg chg="add del mod">
          <ac:chgData name="Fernando García" userId="f80c962edb5cdc05" providerId="LiveId" clId="{3A6C5D9A-ED86-4082-ACC3-B7CC60ECAA91}" dt="2020-09-16T15:04:21.709" v="1834" actId="478"/>
          <ac:spMkLst>
            <pc:docMk/>
            <pc:sldMk cId="1653282288" sldId="612"/>
            <ac:spMk id="11" creationId="{4B26A022-9C5A-4544-99B8-3297A082962C}"/>
          </ac:spMkLst>
        </pc:spChg>
        <pc:spChg chg="add del mod">
          <ac:chgData name="Fernando García" userId="f80c962edb5cdc05" providerId="LiveId" clId="{3A6C5D9A-ED86-4082-ACC3-B7CC60ECAA91}" dt="2020-09-16T19:48:30.221" v="3643" actId="20577"/>
          <ac:spMkLst>
            <pc:docMk/>
            <pc:sldMk cId="1653282288" sldId="612"/>
            <ac:spMk id="13" creationId="{31910868-8690-4893-B380-5A96A0E45657}"/>
          </ac:spMkLst>
        </pc:spChg>
        <pc:spChg chg="add mod">
          <ac:chgData name="Fernando García" userId="f80c962edb5cdc05" providerId="LiveId" clId="{3A6C5D9A-ED86-4082-ACC3-B7CC60ECAA91}" dt="2020-09-16T19:48:20.893" v="3635" actId="1037"/>
          <ac:spMkLst>
            <pc:docMk/>
            <pc:sldMk cId="1653282288" sldId="612"/>
            <ac:spMk id="15" creationId="{4DEDF15B-0939-412D-A003-AEC27DA9FD72}"/>
          </ac:spMkLst>
        </pc:spChg>
        <pc:picChg chg="add mod modCrop">
          <ac:chgData name="Fernando García" userId="f80c962edb5cdc05" providerId="LiveId" clId="{3A6C5D9A-ED86-4082-ACC3-B7CC60ECAA91}" dt="2020-09-16T14:37:01.314" v="1310" actId="1076"/>
          <ac:picMkLst>
            <pc:docMk/>
            <pc:sldMk cId="1653282288" sldId="612"/>
            <ac:picMk id="4" creationId="{63BEECB0-41E5-4789-9A61-B9C23F220E3D}"/>
          </ac:picMkLst>
        </pc:picChg>
        <pc:picChg chg="del">
          <ac:chgData name="Fernando García" userId="f80c962edb5cdc05" providerId="LiveId" clId="{3A6C5D9A-ED86-4082-ACC3-B7CC60ECAA91}" dt="2020-09-15T22:01:00.070" v="140" actId="478"/>
          <ac:picMkLst>
            <pc:docMk/>
            <pc:sldMk cId="1653282288" sldId="612"/>
            <ac:picMk id="5" creationId="{CCF1A1AF-D0BE-45C1-A701-EF6700A6F07E}"/>
          </ac:picMkLst>
        </pc:picChg>
        <pc:picChg chg="add del mod modCrop">
          <ac:chgData name="Fernando García" userId="f80c962edb5cdc05" providerId="LiveId" clId="{3A6C5D9A-ED86-4082-ACC3-B7CC60ECAA91}" dt="2020-09-15T23:21:28.160" v="800" actId="478"/>
          <ac:picMkLst>
            <pc:docMk/>
            <pc:sldMk cId="1653282288" sldId="612"/>
            <ac:picMk id="7" creationId="{681D80C7-9709-4442-A40F-6DDF8090A3F0}"/>
          </ac:picMkLst>
        </pc:picChg>
        <pc:picChg chg="add mod modCrop">
          <ac:chgData name="Fernando García" userId="f80c962edb5cdc05" providerId="LiveId" clId="{3A6C5D9A-ED86-4082-ACC3-B7CC60ECAA91}" dt="2020-09-16T14:36:04.833" v="1298" actId="1037"/>
          <ac:picMkLst>
            <pc:docMk/>
            <pc:sldMk cId="1653282288" sldId="612"/>
            <ac:picMk id="8" creationId="{25728B7B-DBF1-4060-9F74-96889B5AC396}"/>
          </ac:picMkLst>
        </pc:picChg>
        <pc:picChg chg="del">
          <ac:chgData name="Fernando García" userId="f80c962edb5cdc05" providerId="LiveId" clId="{3A6C5D9A-ED86-4082-ACC3-B7CC60ECAA91}" dt="2020-09-15T22:01:01.529" v="141" actId="478"/>
          <ac:picMkLst>
            <pc:docMk/>
            <pc:sldMk cId="1653282288" sldId="612"/>
            <ac:picMk id="10" creationId="{409641A5-038D-4452-A6C6-35FE16258776}"/>
          </ac:picMkLst>
        </pc:picChg>
      </pc:sldChg>
      <pc:sldChg chg="add del">
        <pc:chgData name="Fernando García" userId="f80c962edb5cdc05" providerId="LiveId" clId="{3A6C5D9A-ED86-4082-ACC3-B7CC60ECAA91}" dt="2020-09-15T22:01:23.623" v="145" actId="47"/>
        <pc:sldMkLst>
          <pc:docMk/>
          <pc:sldMk cId="431749248" sldId="613"/>
        </pc:sldMkLst>
      </pc:sldChg>
      <pc:sldChg chg="addSp delSp modSp add mod ord">
        <pc:chgData name="Fernando García" userId="f80c962edb5cdc05" providerId="LiveId" clId="{3A6C5D9A-ED86-4082-ACC3-B7CC60ECAA91}" dt="2020-09-16T18:37:29.140" v="3405" actId="1036"/>
        <pc:sldMkLst>
          <pc:docMk/>
          <pc:sldMk cId="1568023601" sldId="613"/>
        </pc:sldMkLst>
        <pc:spChg chg="mod">
          <ac:chgData name="Fernando García" userId="f80c962edb5cdc05" providerId="LiveId" clId="{3A6C5D9A-ED86-4082-ACC3-B7CC60ECAA91}" dt="2020-09-16T17:41:28.862" v="2700" actId="20577"/>
          <ac:spMkLst>
            <pc:docMk/>
            <pc:sldMk cId="1568023601" sldId="613"/>
            <ac:spMk id="2" creationId="{169B9A88-464A-954D-B31F-2A8C51265C08}"/>
          </ac:spMkLst>
        </pc:spChg>
        <pc:spChg chg="mod">
          <ac:chgData name="Fernando García" userId="f80c962edb5cdc05" providerId="LiveId" clId="{3A6C5D9A-ED86-4082-ACC3-B7CC60ECAA91}" dt="2020-09-15T23:42:51.205" v="1116"/>
          <ac:spMkLst>
            <pc:docMk/>
            <pc:sldMk cId="1568023601" sldId="613"/>
            <ac:spMk id="3" creationId="{E4620B63-6E09-3340-8472-06EF525D1795}"/>
          </ac:spMkLst>
        </pc:spChg>
        <pc:spChg chg="add mod">
          <ac:chgData name="Fernando García" userId="f80c962edb5cdc05" providerId="LiveId" clId="{3A6C5D9A-ED86-4082-ACC3-B7CC60ECAA91}" dt="2020-09-16T18:37:29.140" v="3405" actId="1036"/>
          <ac:spMkLst>
            <pc:docMk/>
            <pc:sldMk cId="1568023601" sldId="613"/>
            <ac:spMk id="4" creationId="{EB2DF91F-D659-4053-BBC2-9C1B7AD9A97E}"/>
          </ac:spMkLst>
        </pc:spChg>
        <pc:spChg chg="add del mod">
          <ac:chgData name="Fernando García" userId="f80c962edb5cdc05" providerId="LiveId" clId="{3A6C5D9A-ED86-4082-ACC3-B7CC60ECAA91}" dt="2020-09-16T17:44:06.599" v="2801" actId="478"/>
          <ac:spMkLst>
            <pc:docMk/>
            <pc:sldMk cId="1568023601" sldId="613"/>
            <ac:spMk id="8" creationId="{28E1A818-C0A5-4820-B4BC-32A67E209E7F}"/>
          </ac:spMkLst>
        </pc:spChg>
        <pc:spChg chg="add mod">
          <ac:chgData name="Fernando García" userId="f80c962edb5cdc05" providerId="LiveId" clId="{3A6C5D9A-ED86-4082-ACC3-B7CC60ECAA91}" dt="2020-09-16T18:37:25.682" v="3403" actId="1036"/>
          <ac:spMkLst>
            <pc:docMk/>
            <pc:sldMk cId="1568023601" sldId="613"/>
            <ac:spMk id="14" creationId="{8337C727-7EFA-48CF-B843-79052C04F5E3}"/>
          </ac:spMkLst>
        </pc:spChg>
        <pc:picChg chg="del">
          <ac:chgData name="Fernando García" userId="f80c962edb5cdc05" providerId="LiveId" clId="{3A6C5D9A-ED86-4082-ACC3-B7CC60ECAA91}" dt="2020-09-15T22:43:42.700" v="183" actId="478"/>
          <ac:picMkLst>
            <pc:docMk/>
            <pc:sldMk cId="1568023601" sldId="613"/>
            <ac:picMk id="5" creationId="{CCF1A1AF-D0BE-45C1-A701-EF6700A6F07E}"/>
          </ac:picMkLst>
        </pc:picChg>
        <pc:picChg chg="add mod modCrop">
          <ac:chgData name="Fernando García" userId="f80c962edb5cdc05" providerId="LiveId" clId="{3A6C5D9A-ED86-4082-ACC3-B7CC60ECAA91}" dt="2020-09-16T18:37:19.279" v="3401" actId="1076"/>
          <ac:picMkLst>
            <pc:docMk/>
            <pc:sldMk cId="1568023601" sldId="613"/>
            <ac:picMk id="7" creationId="{44A37B0B-A4C7-40B1-81E1-6E8497D03ABD}"/>
          </ac:picMkLst>
        </pc:picChg>
        <pc:picChg chg="del">
          <ac:chgData name="Fernando García" userId="f80c962edb5cdc05" providerId="LiveId" clId="{3A6C5D9A-ED86-4082-ACC3-B7CC60ECAA91}" dt="2020-09-15T22:43:44.177" v="184" actId="478"/>
          <ac:picMkLst>
            <pc:docMk/>
            <pc:sldMk cId="1568023601" sldId="613"/>
            <ac:picMk id="10" creationId="{409641A5-038D-4452-A6C6-35FE16258776}"/>
          </ac:picMkLst>
        </pc:picChg>
        <pc:picChg chg="add del">
          <ac:chgData name="Fernando García" userId="f80c962edb5cdc05" providerId="LiveId" clId="{3A6C5D9A-ED86-4082-ACC3-B7CC60ECAA91}" dt="2020-09-15T22:48:10.296" v="259" actId="478"/>
          <ac:picMkLst>
            <pc:docMk/>
            <pc:sldMk cId="1568023601" sldId="613"/>
            <ac:picMk id="11" creationId="{156B3B49-4888-4620-A9CE-6F46D08DE478}"/>
          </ac:picMkLst>
        </pc:picChg>
        <pc:picChg chg="add del mod modCrop">
          <ac:chgData name="Fernando García" userId="f80c962edb5cdc05" providerId="LiveId" clId="{3A6C5D9A-ED86-4082-ACC3-B7CC60ECAA91}" dt="2020-09-16T17:44:08.995" v="2802" actId="478"/>
          <ac:picMkLst>
            <pc:docMk/>
            <pc:sldMk cId="1568023601" sldId="613"/>
            <ac:picMk id="12" creationId="{BC2E0CBD-FCA1-4DB3-849E-B53CFD18D61A}"/>
          </ac:picMkLst>
        </pc:picChg>
      </pc:sldChg>
      <pc:sldChg chg="add del">
        <pc:chgData name="Fernando García" userId="f80c962edb5cdc05" providerId="LiveId" clId="{3A6C5D9A-ED86-4082-ACC3-B7CC60ECAA91}" dt="2020-09-15T22:01:06.228" v="143"/>
        <pc:sldMkLst>
          <pc:docMk/>
          <pc:sldMk cId="2414287523" sldId="613"/>
        </pc:sldMkLst>
      </pc:sldChg>
      <pc:sldChg chg="addSp delSp modSp add mod">
        <pc:chgData name="Fernando García" userId="f80c962edb5cdc05" providerId="LiveId" clId="{3A6C5D9A-ED86-4082-ACC3-B7CC60ECAA91}" dt="2020-09-16T19:49:17.391" v="3655" actId="1035"/>
        <pc:sldMkLst>
          <pc:docMk/>
          <pc:sldMk cId="2518447554" sldId="614"/>
        </pc:sldMkLst>
        <pc:spChg chg="del">
          <ac:chgData name="Fernando García" userId="f80c962edb5cdc05" providerId="LiveId" clId="{3A6C5D9A-ED86-4082-ACC3-B7CC60ECAA91}" dt="2020-09-15T23:24:53.267" v="895" actId="478"/>
          <ac:spMkLst>
            <pc:docMk/>
            <pc:sldMk cId="2518447554" sldId="614"/>
            <ac:spMk id="2" creationId="{169B9A88-464A-954D-B31F-2A8C51265C08}"/>
          </ac:spMkLst>
        </pc:spChg>
        <pc:spChg chg="mod">
          <ac:chgData name="Fernando García" userId="f80c962edb5cdc05" providerId="LiveId" clId="{3A6C5D9A-ED86-4082-ACC3-B7CC60ECAA91}" dt="2020-09-15T23:43:02.558" v="1118"/>
          <ac:spMkLst>
            <pc:docMk/>
            <pc:sldMk cId="2518447554" sldId="614"/>
            <ac:spMk id="3" creationId="{E4620B63-6E09-3340-8472-06EF525D1795}"/>
          </ac:spMkLst>
        </pc:spChg>
        <pc:spChg chg="add del mod">
          <ac:chgData name="Fernando García" userId="f80c962edb5cdc05" providerId="LiveId" clId="{3A6C5D9A-ED86-4082-ACC3-B7CC60ECAA91}" dt="2020-09-15T23:25:43.753" v="901" actId="478"/>
          <ac:spMkLst>
            <pc:docMk/>
            <pc:sldMk cId="2518447554" sldId="614"/>
            <ac:spMk id="11" creationId="{13732DEE-3C1E-4E88-BEC9-8ECED0866947}"/>
          </ac:spMkLst>
        </pc:spChg>
        <pc:spChg chg="add mod">
          <ac:chgData name="Fernando García" userId="f80c962edb5cdc05" providerId="LiveId" clId="{3A6C5D9A-ED86-4082-ACC3-B7CC60ECAA91}" dt="2020-09-15T23:25:50.597" v="911" actId="20577"/>
          <ac:spMkLst>
            <pc:docMk/>
            <pc:sldMk cId="2518447554" sldId="614"/>
            <ac:spMk id="12" creationId="{53B1267C-EC5B-405D-9992-51F0D543E1E9}"/>
          </ac:spMkLst>
        </pc:spChg>
        <pc:spChg chg="add del mod">
          <ac:chgData name="Fernando García" userId="f80c962edb5cdc05" providerId="LiveId" clId="{3A6C5D9A-ED86-4082-ACC3-B7CC60ECAA91}" dt="2020-09-16T19:48:59.555" v="3646" actId="478"/>
          <ac:spMkLst>
            <pc:docMk/>
            <pc:sldMk cId="2518447554" sldId="614"/>
            <ac:spMk id="14" creationId="{C0B2B9FC-FF82-493C-9A70-03CAC8E228F1}"/>
          </ac:spMkLst>
        </pc:spChg>
        <pc:spChg chg="add del">
          <ac:chgData name="Fernando García" userId="f80c962edb5cdc05" providerId="LiveId" clId="{3A6C5D9A-ED86-4082-ACC3-B7CC60ECAA91}" dt="2020-09-16T14:50:04.693" v="1606" actId="22"/>
          <ac:spMkLst>
            <pc:docMk/>
            <pc:sldMk cId="2518447554" sldId="614"/>
            <ac:spMk id="16" creationId="{8A97A193-14EE-4EFE-8890-CC1F3257FD71}"/>
          </ac:spMkLst>
        </pc:spChg>
        <pc:spChg chg="add">
          <ac:chgData name="Fernando García" userId="f80c962edb5cdc05" providerId="LiveId" clId="{3A6C5D9A-ED86-4082-ACC3-B7CC60ECAA91}" dt="2020-09-16T19:49:00.120" v="3647" actId="22"/>
          <ac:spMkLst>
            <pc:docMk/>
            <pc:sldMk cId="2518447554" sldId="614"/>
            <ac:spMk id="18" creationId="{6C9336B9-0A34-43BE-8650-042033E1D57E}"/>
          </ac:spMkLst>
        </pc:spChg>
        <pc:spChg chg="add mod">
          <ac:chgData name="Fernando García" userId="f80c962edb5cdc05" providerId="LiveId" clId="{3A6C5D9A-ED86-4082-ACC3-B7CC60ECAA91}" dt="2020-09-16T19:49:17.391" v="3655" actId="1035"/>
          <ac:spMkLst>
            <pc:docMk/>
            <pc:sldMk cId="2518447554" sldId="614"/>
            <ac:spMk id="20" creationId="{CE682FE5-9945-43A1-A124-F94E46878B81}"/>
          </ac:spMkLst>
        </pc:spChg>
        <pc:picChg chg="del">
          <ac:chgData name="Fernando García" userId="f80c962edb5cdc05" providerId="LiveId" clId="{3A6C5D9A-ED86-4082-ACC3-B7CC60ECAA91}" dt="2020-09-15T22:58:34.405" v="795" actId="478"/>
          <ac:picMkLst>
            <pc:docMk/>
            <pc:sldMk cId="2518447554" sldId="614"/>
            <ac:picMk id="4" creationId="{63BEECB0-41E5-4789-9A61-B9C23F220E3D}"/>
          </ac:picMkLst>
        </pc:picChg>
        <pc:picChg chg="add del mod modCrop">
          <ac:chgData name="Fernando García" userId="f80c962edb5cdc05" providerId="LiveId" clId="{3A6C5D9A-ED86-4082-ACC3-B7CC60ECAA91}" dt="2020-09-15T22:58:58.551" v="799" actId="478"/>
          <ac:picMkLst>
            <pc:docMk/>
            <pc:sldMk cId="2518447554" sldId="614"/>
            <ac:picMk id="5" creationId="{856A227C-23E0-4AAC-BF50-B0FDB0CB9F68}"/>
          </ac:picMkLst>
        </pc:picChg>
        <pc:picChg chg="del">
          <ac:chgData name="Fernando García" userId="f80c962edb5cdc05" providerId="LiveId" clId="{3A6C5D9A-ED86-4082-ACC3-B7CC60ECAA91}" dt="2020-09-15T22:58:36.042" v="796" actId="478"/>
          <ac:picMkLst>
            <pc:docMk/>
            <pc:sldMk cId="2518447554" sldId="614"/>
            <ac:picMk id="7" creationId="{681D80C7-9709-4442-A40F-6DDF8090A3F0}"/>
          </ac:picMkLst>
        </pc:picChg>
        <pc:picChg chg="add mod modCrop">
          <ac:chgData name="Fernando García" userId="f80c962edb5cdc05" providerId="LiveId" clId="{3A6C5D9A-ED86-4082-ACC3-B7CC60ECAA91}" dt="2020-09-16T14:40:40.018" v="1494" actId="1037"/>
          <ac:picMkLst>
            <pc:docMk/>
            <pc:sldMk cId="2518447554" sldId="614"/>
            <ac:picMk id="8" creationId="{874619E2-971F-4FED-9BDA-B8DAFA3A3491}"/>
          </ac:picMkLst>
        </pc:picChg>
      </pc:sldChg>
      <pc:sldChg chg="modSp add del mod">
        <pc:chgData name="Fernando García" userId="f80c962edb5cdc05" providerId="LiveId" clId="{3A6C5D9A-ED86-4082-ACC3-B7CC60ECAA91}" dt="2020-09-16T14:17:37.316" v="1267" actId="47"/>
        <pc:sldMkLst>
          <pc:docMk/>
          <pc:sldMk cId="1603194680" sldId="615"/>
        </pc:sldMkLst>
        <pc:spChg chg="mod">
          <ac:chgData name="Fernando García" userId="f80c962edb5cdc05" providerId="LiveId" clId="{3A6C5D9A-ED86-4082-ACC3-B7CC60ECAA91}" dt="2020-09-15T23:43:07.187" v="1119"/>
          <ac:spMkLst>
            <pc:docMk/>
            <pc:sldMk cId="1603194680" sldId="615"/>
            <ac:spMk id="3" creationId="{E4620B63-6E09-3340-8472-06EF525D1795}"/>
          </ac:spMkLst>
        </pc:spChg>
        <pc:spChg chg="mod">
          <ac:chgData name="Fernando García" userId="f80c962edb5cdc05" providerId="LiveId" clId="{3A6C5D9A-ED86-4082-ACC3-B7CC60ECAA91}" dt="2020-09-15T23:34:40.340" v="1010" actId="20577"/>
          <ac:spMkLst>
            <pc:docMk/>
            <pc:sldMk cId="1603194680" sldId="615"/>
            <ac:spMk id="12" creationId="{53B1267C-EC5B-405D-9992-51F0D543E1E9}"/>
          </ac:spMkLst>
        </pc:spChg>
      </pc:sldChg>
      <pc:sldChg chg="addSp delSp modSp add mod">
        <pc:chgData name="Fernando García" userId="f80c962edb5cdc05" providerId="LiveId" clId="{3A6C5D9A-ED86-4082-ACC3-B7CC60ECAA91}" dt="2020-09-16T19:49:37.693" v="3661" actId="20577"/>
        <pc:sldMkLst>
          <pc:docMk/>
          <pc:sldMk cId="2567591958" sldId="616"/>
        </pc:sldMkLst>
        <pc:spChg chg="mod">
          <ac:chgData name="Fernando García" userId="f80c962edb5cdc05" providerId="LiveId" clId="{3A6C5D9A-ED86-4082-ACC3-B7CC60ECAA91}" dt="2020-09-15T23:43:11.626" v="1120"/>
          <ac:spMkLst>
            <pc:docMk/>
            <pc:sldMk cId="2567591958" sldId="616"/>
            <ac:spMk id="3" creationId="{E4620B63-6E09-3340-8472-06EF525D1795}"/>
          </ac:spMkLst>
        </pc:spChg>
        <pc:spChg chg="add del mod">
          <ac:chgData name="Fernando García" userId="f80c962edb5cdc05" providerId="LiveId" clId="{3A6C5D9A-ED86-4082-ACC3-B7CC60ECAA91}" dt="2020-09-16T19:49:29.618" v="3656" actId="478"/>
          <ac:spMkLst>
            <pc:docMk/>
            <pc:sldMk cId="2567591958" sldId="616"/>
            <ac:spMk id="5" creationId="{51762052-A7F6-460F-A481-FEC3DBEC76E8}"/>
          </ac:spMkLst>
        </pc:spChg>
        <pc:spChg chg="add">
          <ac:chgData name="Fernando García" userId="f80c962edb5cdc05" providerId="LiveId" clId="{3A6C5D9A-ED86-4082-ACC3-B7CC60ECAA91}" dt="2020-09-16T19:49:30.884" v="3657" actId="22"/>
          <ac:spMkLst>
            <pc:docMk/>
            <pc:sldMk cId="2567591958" sldId="616"/>
            <ac:spMk id="7" creationId="{36F58CDE-3881-4489-BEF5-B240E373C462}"/>
          </ac:spMkLst>
        </pc:spChg>
        <pc:spChg chg="mod">
          <ac:chgData name="Fernando García" userId="f80c962edb5cdc05" providerId="LiveId" clId="{3A6C5D9A-ED86-4082-ACC3-B7CC60ECAA91}" dt="2020-09-16T14:17:49.467" v="1271" actId="20577"/>
          <ac:spMkLst>
            <pc:docMk/>
            <pc:sldMk cId="2567591958" sldId="616"/>
            <ac:spMk id="12" creationId="{53B1267C-EC5B-405D-9992-51F0D543E1E9}"/>
          </ac:spMkLst>
        </pc:spChg>
        <pc:spChg chg="add mod">
          <ac:chgData name="Fernando García" userId="f80c962edb5cdc05" providerId="LiveId" clId="{3A6C5D9A-ED86-4082-ACC3-B7CC60ECAA91}" dt="2020-09-16T19:49:37.693" v="3661" actId="20577"/>
          <ac:spMkLst>
            <pc:docMk/>
            <pc:sldMk cId="2567591958" sldId="616"/>
            <ac:spMk id="14" creationId="{2597E05C-EA5C-4DF0-9DD3-4FB7D014EE34}"/>
          </ac:spMkLst>
        </pc:spChg>
        <pc:picChg chg="add mod modCrop">
          <ac:chgData name="Fernando García" userId="f80c962edb5cdc05" providerId="LiveId" clId="{3A6C5D9A-ED86-4082-ACC3-B7CC60ECAA91}" dt="2020-09-16T14:51:17.046" v="1685" actId="1037"/>
          <ac:picMkLst>
            <pc:docMk/>
            <pc:sldMk cId="2567591958" sldId="616"/>
            <ac:picMk id="2" creationId="{A81A4603-C031-4AFC-9AF5-536F8B523CF9}"/>
          </ac:picMkLst>
        </pc:picChg>
        <pc:picChg chg="add del">
          <ac:chgData name="Fernando García" userId="f80c962edb5cdc05" providerId="LiveId" clId="{3A6C5D9A-ED86-4082-ACC3-B7CC60ECAA91}" dt="2020-09-15T23:32:10.578" v="933"/>
          <ac:picMkLst>
            <pc:docMk/>
            <pc:sldMk cId="2567591958" sldId="616"/>
            <ac:picMk id="4" creationId="{88F1CA58-F630-4FA2-8BA2-4497753E13B6}"/>
          </ac:picMkLst>
        </pc:picChg>
        <pc:picChg chg="del">
          <ac:chgData name="Fernando García" userId="f80c962edb5cdc05" providerId="LiveId" clId="{3A6C5D9A-ED86-4082-ACC3-B7CC60ECAA91}" dt="2020-09-15T23:30:40.012" v="914" actId="478"/>
          <ac:picMkLst>
            <pc:docMk/>
            <pc:sldMk cId="2567591958" sldId="616"/>
            <ac:picMk id="8" creationId="{874619E2-971F-4FED-9BDA-B8DAFA3A3491}"/>
          </ac:picMkLst>
        </pc:picChg>
      </pc:sldChg>
      <pc:sldChg chg="addSp delSp modSp add mod">
        <pc:chgData name="Fernando García" userId="f80c962edb5cdc05" providerId="LiveId" clId="{3A6C5D9A-ED86-4082-ACC3-B7CC60ECAA91}" dt="2020-09-16T19:49:55.053" v="3667" actId="20577"/>
        <pc:sldMkLst>
          <pc:docMk/>
          <pc:sldMk cId="2562734523" sldId="617"/>
        </pc:sldMkLst>
        <pc:spChg chg="mod">
          <ac:chgData name="Fernando García" userId="f80c962edb5cdc05" providerId="LiveId" clId="{3A6C5D9A-ED86-4082-ACC3-B7CC60ECAA91}" dt="2020-09-15T23:43:17.262" v="1121"/>
          <ac:spMkLst>
            <pc:docMk/>
            <pc:sldMk cId="2562734523" sldId="617"/>
            <ac:spMk id="3" creationId="{E4620B63-6E09-3340-8472-06EF525D1795}"/>
          </ac:spMkLst>
        </pc:spChg>
        <pc:spChg chg="add del mod">
          <ac:chgData name="Fernando García" userId="f80c962edb5cdc05" providerId="LiveId" clId="{3A6C5D9A-ED86-4082-ACC3-B7CC60ECAA91}" dt="2020-09-16T19:49:46.041" v="3662" actId="478"/>
          <ac:spMkLst>
            <pc:docMk/>
            <pc:sldMk cId="2562734523" sldId="617"/>
            <ac:spMk id="7" creationId="{8907122C-0FF4-4227-8318-B31BC29E7DEF}"/>
          </ac:spMkLst>
        </pc:spChg>
        <pc:spChg chg="add">
          <ac:chgData name="Fernando García" userId="f80c962edb5cdc05" providerId="LiveId" clId="{3A6C5D9A-ED86-4082-ACC3-B7CC60ECAA91}" dt="2020-09-16T19:49:46.508" v="3663" actId="22"/>
          <ac:spMkLst>
            <pc:docMk/>
            <pc:sldMk cId="2562734523" sldId="617"/>
            <ac:spMk id="8" creationId="{CC7F5076-F904-485C-A9D7-9A697E437EF5}"/>
          </ac:spMkLst>
        </pc:spChg>
        <pc:spChg chg="mod">
          <ac:chgData name="Fernando García" userId="f80c962edb5cdc05" providerId="LiveId" clId="{3A6C5D9A-ED86-4082-ACC3-B7CC60ECAA91}" dt="2020-09-16T14:17:54.844" v="1273" actId="20577"/>
          <ac:spMkLst>
            <pc:docMk/>
            <pc:sldMk cId="2562734523" sldId="617"/>
            <ac:spMk id="12" creationId="{53B1267C-EC5B-405D-9992-51F0D543E1E9}"/>
          </ac:spMkLst>
        </pc:spChg>
        <pc:spChg chg="add mod">
          <ac:chgData name="Fernando García" userId="f80c962edb5cdc05" providerId="LiveId" clId="{3A6C5D9A-ED86-4082-ACC3-B7CC60ECAA91}" dt="2020-09-16T19:49:55.053" v="3667" actId="20577"/>
          <ac:spMkLst>
            <pc:docMk/>
            <pc:sldMk cId="2562734523" sldId="617"/>
            <ac:spMk id="14" creationId="{80A4437E-9C7A-4CE2-B681-2DEBB1815112}"/>
          </ac:spMkLst>
        </pc:spChg>
        <pc:picChg chg="del">
          <ac:chgData name="Fernando García" userId="f80c962edb5cdc05" providerId="LiveId" clId="{3A6C5D9A-ED86-4082-ACC3-B7CC60ECAA91}" dt="2020-09-15T23:32:23.486" v="935" actId="478"/>
          <ac:picMkLst>
            <pc:docMk/>
            <pc:sldMk cId="2562734523" sldId="617"/>
            <ac:picMk id="2" creationId="{A81A4603-C031-4AFC-9AF5-536F8B523CF9}"/>
          </ac:picMkLst>
        </pc:picChg>
        <pc:picChg chg="add mod modCrop">
          <ac:chgData name="Fernando García" userId="f80c962edb5cdc05" providerId="LiveId" clId="{3A6C5D9A-ED86-4082-ACC3-B7CC60ECAA91}" dt="2020-09-16T15:07:24.279" v="1871" actId="1037"/>
          <ac:picMkLst>
            <pc:docMk/>
            <pc:sldMk cId="2562734523" sldId="617"/>
            <ac:picMk id="4" creationId="{EB1CAE17-6814-42A2-B59D-71E80E27DD64}"/>
          </ac:picMkLst>
        </pc:picChg>
        <pc:picChg chg="add mod modCrop">
          <ac:chgData name="Fernando García" userId="f80c962edb5cdc05" providerId="LiveId" clId="{3A6C5D9A-ED86-4082-ACC3-B7CC60ECAA91}" dt="2020-09-16T15:07:25.615" v="1873" actId="1037"/>
          <ac:picMkLst>
            <pc:docMk/>
            <pc:sldMk cId="2562734523" sldId="617"/>
            <ac:picMk id="5" creationId="{99625497-C5B7-4D8F-876C-9F2BBB178B0B}"/>
          </ac:picMkLst>
        </pc:picChg>
      </pc:sldChg>
      <pc:sldChg chg="addSp delSp modSp add mod">
        <pc:chgData name="Fernando García" userId="f80c962edb5cdc05" providerId="LiveId" clId="{3A6C5D9A-ED86-4082-ACC3-B7CC60ECAA91}" dt="2020-09-16T19:35:39.321" v="3478" actId="1076"/>
        <pc:sldMkLst>
          <pc:docMk/>
          <pc:sldMk cId="1266357860" sldId="618"/>
        </pc:sldMkLst>
        <pc:spChg chg="mod">
          <ac:chgData name="Fernando García" userId="f80c962edb5cdc05" providerId="LiveId" clId="{3A6C5D9A-ED86-4082-ACC3-B7CC60ECAA91}" dt="2020-09-15T23:43:21.539" v="1122"/>
          <ac:spMkLst>
            <pc:docMk/>
            <pc:sldMk cId="1266357860" sldId="618"/>
            <ac:spMk id="3" creationId="{E4620B63-6E09-3340-8472-06EF525D1795}"/>
          </ac:spMkLst>
        </pc:spChg>
        <pc:spChg chg="add del mod">
          <ac:chgData name="Fernando García" userId="f80c962edb5cdc05" providerId="LiveId" clId="{3A6C5D9A-ED86-4082-ACC3-B7CC60ECAA91}" dt="2020-09-16T19:35:12.772" v="3473" actId="478"/>
          <ac:spMkLst>
            <pc:docMk/>
            <pc:sldMk cId="1266357860" sldId="618"/>
            <ac:spMk id="7" creationId="{6884B04C-AB18-4CB6-9C43-414D061A9425}"/>
          </ac:spMkLst>
        </pc:spChg>
        <pc:spChg chg="mod">
          <ac:chgData name="Fernando García" userId="f80c962edb5cdc05" providerId="LiveId" clId="{3A6C5D9A-ED86-4082-ACC3-B7CC60ECAA91}" dt="2020-09-16T17:58:38.694" v="3235" actId="20577"/>
          <ac:spMkLst>
            <pc:docMk/>
            <pc:sldMk cId="1266357860" sldId="618"/>
            <ac:spMk id="12" creationId="{53B1267C-EC5B-405D-9992-51F0D543E1E9}"/>
          </ac:spMkLst>
        </pc:spChg>
        <pc:picChg chg="add mod modCrop">
          <ac:chgData name="Fernando García" userId="f80c962edb5cdc05" providerId="LiveId" clId="{3A6C5D9A-ED86-4082-ACC3-B7CC60ECAA91}" dt="2020-09-16T19:35:39.321" v="3478" actId="1076"/>
          <ac:picMkLst>
            <pc:docMk/>
            <pc:sldMk cId="1266357860" sldId="618"/>
            <ac:picMk id="2" creationId="{BC1B1444-A90F-4E9E-A690-F4226DE67F79}"/>
          </ac:picMkLst>
        </pc:picChg>
        <pc:picChg chg="del">
          <ac:chgData name="Fernando García" userId="f80c962edb5cdc05" providerId="LiveId" clId="{3A6C5D9A-ED86-4082-ACC3-B7CC60ECAA91}" dt="2020-09-15T23:35:34.335" v="1014" actId="478"/>
          <ac:picMkLst>
            <pc:docMk/>
            <pc:sldMk cId="1266357860" sldId="618"/>
            <ac:picMk id="4" creationId="{EB1CAE17-6814-42A2-B59D-71E80E27DD64}"/>
          </ac:picMkLst>
        </pc:picChg>
        <pc:picChg chg="del">
          <ac:chgData name="Fernando García" userId="f80c962edb5cdc05" providerId="LiveId" clId="{3A6C5D9A-ED86-4082-ACC3-B7CC60ECAA91}" dt="2020-09-15T23:35:35.661" v="1015" actId="478"/>
          <ac:picMkLst>
            <pc:docMk/>
            <pc:sldMk cId="1266357860" sldId="618"/>
            <ac:picMk id="5" creationId="{99625497-C5B7-4D8F-876C-9F2BBB178B0B}"/>
          </ac:picMkLst>
        </pc:picChg>
      </pc:sldChg>
      <pc:sldChg chg="addSp delSp modSp add mod">
        <pc:chgData name="Fernando García" userId="f80c962edb5cdc05" providerId="LiveId" clId="{3A6C5D9A-ED86-4082-ACC3-B7CC60ECAA91}" dt="2020-09-16T19:39:16.086" v="3498" actId="1076"/>
        <pc:sldMkLst>
          <pc:docMk/>
          <pc:sldMk cId="1169067725" sldId="619"/>
        </pc:sldMkLst>
        <pc:spChg chg="mod">
          <ac:chgData name="Fernando García" userId="f80c962edb5cdc05" providerId="LiveId" clId="{3A6C5D9A-ED86-4082-ACC3-B7CC60ECAA91}" dt="2020-09-15T23:43:25.503" v="1123"/>
          <ac:spMkLst>
            <pc:docMk/>
            <pc:sldMk cId="1169067725" sldId="619"/>
            <ac:spMk id="3" creationId="{E4620B63-6E09-3340-8472-06EF525D1795}"/>
          </ac:spMkLst>
        </pc:spChg>
        <pc:spChg chg="add del mod">
          <ac:chgData name="Fernando García" userId="f80c962edb5cdc05" providerId="LiveId" clId="{3A6C5D9A-ED86-4082-ACC3-B7CC60ECAA91}" dt="2020-09-16T18:00:58.746" v="3304" actId="478"/>
          <ac:spMkLst>
            <pc:docMk/>
            <pc:sldMk cId="1169067725" sldId="619"/>
            <ac:spMk id="5" creationId="{6A9CA307-26ED-42A5-A1EC-D5229DD84904}"/>
          </ac:spMkLst>
        </pc:spChg>
        <pc:spChg chg="mod">
          <ac:chgData name="Fernando García" userId="f80c962edb5cdc05" providerId="LiveId" clId="{3A6C5D9A-ED86-4082-ACC3-B7CC60ECAA91}" dt="2020-09-16T18:00:11.158" v="3296" actId="20577"/>
          <ac:spMkLst>
            <pc:docMk/>
            <pc:sldMk cId="1169067725" sldId="619"/>
            <ac:spMk id="12" creationId="{53B1267C-EC5B-405D-9992-51F0D543E1E9}"/>
          </ac:spMkLst>
        </pc:spChg>
        <pc:picChg chg="del">
          <ac:chgData name="Fernando García" userId="f80c962edb5cdc05" providerId="LiveId" clId="{3A6C5D9A-ED86-4082-ACC3-B7CC60ECAA91}" dt="2020-09-15T23:39:38.793" v="1067" actId="478"/>
          <ac:picMkLst>
            <pc:docMk/>
            <pc:sldMk cId="1169067725" sldId="619"/>
            <ac:picMk id="2" creationId="{BC1B1444-A90F-4E9E-A690-F4226DE67F79}"/>
          </ac:picMkLst>
        </pc:picChg>
        <pc:picChg chg="add mod modCrop">
          <ac:chgData name="Fernando García" userId="f80c962edb5cdc05" providerId="LiveId" clId="{3A6C5D9A-ED86-4082-ACC3-B7CC60ECAA91}" dt="2020-09-16T19:39:16.086" v="3498" actId="1076"/>
          <ac:picMkLst>
            <pc:docMk/>
            <pc:sldMk cId="1169067725" sldId="619"/>
            <ac:picMk id="4" creationId="{1142E8B4-A674-4308-819D-5E2CC0C76481}"/>
          </ac:picMkLst>
        </pc:picChg>
      </pc:sldChg>
      <pc:sldChg chg="delSp modSp add mod">
        <pc:chgData name="Fernando García" userId="f80c962edb5cdc05" providerId="LiveId" clId="{3A6C5D9A-ED86-4082-ACC3-B7CC60ECAA91}" dt="2020-09-16T19:33:48.039" v="3469" actId="1076"/>
        <pc:sldMkLst>
          <pc:docMk/>
          <pc:sldMk cId="3473505397" sldId="620"/>
        </pc:sldMkLst>
        <pc:spChg chg="mod">
          <ac:chgData name="Fernando García" userId="f80c962edb5cdc05" providerId="LiveId" clId="{3A6C5D9A-ED86-4082-ACC3-B7CC60ECAA91}" dt="2020-09-16T17:50:05.065" v="2939" actId="20577"/>
          <ac:spMkLst>
            <pc:docMk/>
            <pc:sldMk cId="3473505397" sldId="620"/>
            <ac:spMk id="2" creationId="{169B9A88-464A-954D-B31F-2A8C51265C08}"/>
          </ac:spMkLst>
        </pc:spChg>
        <pc:spChg chg="del">
          <ac:chgData name="Fernando García" userId="f80c962edb5cdc05" providerId="LiveId" clId="{3A6C5D9A-ED86-4082-ACC3-B7CC60ECAA91}" dt="2020-09-16T17:50:24.185" v="2951" actId="478"/>
          <ac:spMkLst>
            <pc:docMk/>
            <pc:sldMk cId="3473505397" sldId="620"/>
            <ac:spMk id="11" creationId="{932A2C04-F4DB-4BB7-92AD-5E0413B41D65}"/>
          </ac:spMkLst>
        </pc:spChg>
        <pc:spChg chg="del">
          <ac:chgData name="Fernando García" userId="f80c962edb5cdc05" providerId="LiveId" clId="{3A6C5D9A-ED86-4082-ACC3-B7CC60ECAA91}" dt="2020-09-16T19:33:40.387" v="3467" actId="478"/>
          <ac:spMkLst>
            <pc:docMk/>
            <pc:sldMk cId="3473505397" sldId="620"/>
            <ac:spMk id="13" creationId="{E4406D13-CBDE-4CEF-81A1-494967BECB07}"/>
          </ac:spMkLst>
        </pc:spChg>
        <pc:picChg chg="mod">
          <ac:chgData name="Fernando García" userId="f80c962edb5cdc05" providerId="LiveId" clId="{3A6C5D9A-ED86-4082-ACC3-B7CC60ECAA91}" dt="2020-09-16T19:33:48.039" v="3469" actId="1076"/>
          <ac:picMkLst>
            <pc:docMk/>
            <pc:sldMk cId="3473505397" sldId="620"/>
            <ac:picMk id="5" creationId="{CCF1A1AF-D0BE-45C1-A701-EF6700A6F07E}"/>
          </ac:picMkLst>
        </pc:picChg>
        <pc:picChg chg="del">
          <ac:chgData name="Fernando García" userId="f80c962edb5cdc05" providerId="LiveId" clId="{3A6C5D9A-ED86-4082-ACC3-B7CC60ECAA91}" dt="2020-09-16T17:50:14.818" v="2948" actId="478"/>
          <ac:picMkLst>
            <pc:docMk/>
            <pc:sldMk cId="3473505397" sldId="620"/>
            <ac:picMk id="10" creationId="{409641A5-038D-4452-A6C6-35FE16258776}"/>
          </ac:picMkLst>
        </pc:picChg>
      </pc:sldChg>
      <pc:sldChg chg="modSp new mod">
        <pc:chgData name="Fernando García" userId="f80c962edb5cdc05" providerId="LiveId" clId="{3A6C5D9A-ED86-4082-ACC3-B7CC60ECAA91}" dt="2020-09-16T19:46:44.912" v="3580" actId="27636"/>
        <pc:sldMkLst>
          <pc:docMk/>
          <pc:sldMk cId="553448643" sldId="621"/>
        </pc:sldMkLst>
        <pc:spChg chg="mod">
          <ac:chgData name="Fernando García" userId="f80c962edb5cdc05" providerId="LiveId" clId="{3A6C5D9A-ED86-4082-ACC3-B7CC60ECAA91}" dt="2020-09-16T17:40:32.815" v="2692" actId="20577"/>
          <ac:spMkLst>
            <pc:docMk/>
            <pc:sldMk cId="553448643" sldId="621"/>
            <ac:spMk id="2" creationId="{71545D14-ED23-40CB-9C07-6DAAF8E2161F}"/>
          </ac:spMkLst>
        </pc:spChg>
        <pc:spChg chg="mod">
          <ac:chgData name="Fernando García" userId="f80c962edb5cdc05" providerId="LiveId" clId="{3A6C5D9A-ED86-4082-ACC3-B7CC60ECAA91}" dt="2020-09-16T19:46:44.912" v="3580" actId="27636"/>
          <ac:spMkLst>
            <pc:docMk/>
            <pc:sldMk cId="553448643" sldId="621"/>
            <ac:spMk id="5" creationId="{11BC58F9-86D0-413F-A0F1-473D1A9934D0}"/>
          </ac:spMkLst>
        </pc:spChg>
      </pc:sldChg>
      <pc:sldChg chg="addSp delSp modSp new mod">
        <pc:chgData name="Fernando García" userId="f80c962edb5cdc05" providerId="LiveId" clId="{3A6C5D9A-ED86-4082-ACC3-B7CC60ECAA91}" dt="2020-09-16T19:33:14.047" v="3458" actId="1076"/>
        <pc:sldMkLst>
          <pc:docMk/>
          <pc:sldMk cId="3199662869" sldId="622"/>
        </pc:sldMkLst>
        <pc:spChg chg="mod">
          <ac:chgData name="Fernando García" userId="f80c962edb5cdc05" providerId="LiveId" clId="{3A6C5D9A-ED86-4082-ACC3-B7CC60ECAA91}" dt="2020-09-16T17:41:40.432" v="2739" actId="20577"/>
          <ac:spMkLst>
            <pc:docMk/>
            <pc:sldMk cId="3199662869" sldId="622"/>
            <ac:spMk id="2" creationId="{AE0B6D69-AECC-4142-B99D-3216A2314D8D}"/>
          </ac:spMkLst>
        </pc:spChg>
        <pc:spChg chg="del">
          <ac:chgData name="Fernando García" userId="f80c962edb5cdc05" providerId="LiveId" clId="{3A6C5D9A-ED86-4082-ACC3-B7CC60ECAA91}" dt="2020-09-16T17:43:45.166" v="2798" actId="22"/>
          <ac:spMkLst>
            <pc:docMk/>
            <pc:sldMk cId="3199662869" sldId="622"/>
            <ac:spMk id="5" creationId="{7D1307F4-A74F-4FDF-B915-CF996D640C97}"/>
          </ac:spMkLst>
        </pc:spChg>
        <pc:spChg chg="add mod">
          <ac:chgData name="Fernando García" userId="f80c962edb5cdc05" providerId="LiveId" clId="{3A6C5D9A-ED86-4082-ACC3-B7CC60ECAA91}" dt="2020-09-16T17:43:45.166" v="2798" actId="22"/>
          <ac:spMkLst>
            <pc:docMk/>
            <pc:sldMk cId="3199662869" sldId="622"/>
            <ac:spMk id="8" creationId="{6B65BF10-F5BD-4880-9E5C-8A306D0A35AF}"/>
          </ac:spMkLst>
        </pc:spChg>
        <pc:picChg chg="add mod">
          <ac:chgData name="Fernando García" userId="f80c962edb5cdc05" providerId="LiveId" clId="{3A6C5D9A-ED86-4082-ACC3-B7CC60ECAA91}" dt="2020-09-16T19:33:14.047" v="3458" actId="1076"/>
          <ac:picMkLst>
            <pc:docMk/>
            <pc:sldMk cId="3199662869" sldId="622"/>
            <ac:picMk id="10" creationId="{18730F8F-C7A8-46A4-96E0-A862E11A9167}"/>
          </ac:picMkLst>
        </pc:picChg>
      </pc:sldChg>
      <pc:sldChg chg="addSp delSp modSp new mod ord">
        <pc:chgData name="Fernando García" userId="f80c962edb5cdc05" providerId="LiveId" clId="{3A6C5D9A-ED86-4082-ACC3-B7CC60ECAA91}" dt="2020-09-16T19:31:25.375" v="3450" actId="1076"/>
        <pc:sldMkLst>
          <pc:docMk/>
          <pc:sldMk cId="2745833141" sldId="623"/>
        </pc:sldMkLst>
        <pc:spChg chg="mod">
          <ac:chgData name="Fernando García" userId="f80c962edb5cdc05" providerId="LiveId" clId="{3A6C5D9A-ED86-4082-ACC3-B7CC60ECAA91}" dt="2020-09-16T17:43:19.629" v="2795" actId="5793"/>
          <ac:spMkLst>
            <pc:docMk/>
            <pc:sldMk cId="2745833141" sldId="623"/>
            <ac:spMk id="2" creationId="{1643DF1B-E499-4D9D-A491-F0E2D48D896A}"/>
          </ac:spMkLst>
        </pc:spChg>
        <pc:spChg chg="del">
          <ac:chgData name="Fernando García" userId="f80c962edb5cdc05" providerId="LiveId" clId="{3A6C5D9A-ED86-4082-ACC3-B7CC60ECAA91}" dt="2020-09-16T19:04:33.039" v="3407"/>
          <ac:spMkLst>
            <pc:docMk/>
            <pc:sldMk cId="2745833141" sldId="623"/>
            <ac:spMk id="5" creationId="{C563077D-AB56-4F19-9B76-9327487BDCC6}"/>
          </ac:spMkLst>
        </pc:spChg>
        <pc:spChg chg="add">
          <ac:chgData name="Fernando García" userId="f80c962edb5cdc05" providerId="LiveId" clId="{3A6C5D9A-ED86-4082-ACC3-B7CC60ECAA91}" dt="2020-09-16T19:04:29.683" v="3406"/>
          <ac:spMkLst>
            <pc:docMk/>
            <pc:sldMk cId="2745833141" sldId="623"/>
            <ac:spMk id="7" creationId="{E4D6280E-40FD-4F63-908E-7ADEFCB68D25}"/>
          </ac:spMkLst>
        </pc:spChg>
        <pc:spChg chg="add del mod">
          <ac:chgData name="Fernando García" userId="f80c962edb5cdc05" providerId="LiveId" clId="{3A6C5D9A-ED86-4082-ACC3-B7CC60ECAA91}" dt="2020-09-16T19:04:34.624" v="3408"/>
          <ac:spMkLst>
            <pc:docMk/>
            <pc:sldMk cId="2745833141" sldId="623"/>
            <ac:spMk id="8" creationId="{6E62D50F-F237-4C87-AB81-801E6104A696}"/>
          </ac:spMkLst>
        </pc:spChg>
        <pc:spChg chg="add del mod">
          <ac:chgData name="Fernando García" userId="f80c962edb5cdc05" providerId="LiveId" clId="{3A6C5D9A-ED86-4082-ACC3-B7CC60ECAA91}" dt="2020-09-16T19:09:57.587" v="3410" actId="931"/>
          <ac:spMkLst>
            <pc:docMk/>
            <pc:sldMk cId="2745833141" sldId="623"/>
            <ac:spMk id="9" creationId="{530DE92D-40BD-4FAE-91F0-E198A1248D8E}"/>
          </ac:spMkLst>
        </pc:spChg>
        <pc:spChg chg="add mod">
          <ac:chgData name="Fernando García" userId="f80c962edb5cdc05" providerId="LiveId" clId="{3A6C5D9A-ED86-4082-ACC3-B7CC60ECAA91}" dt="2020-09-16T19:04:35.997" v="3409"/>
          <ac:spMkLst>
            <pc:docMk/>
            <pc:sldMk cId="2745833141" sldId="623"/>
            <ac:spMk id="10" creationId="{CE92E6DD-576A-4391-8E3D-A8A9C32826F6}"/>
          </ac:spMkLst>
        </pc:spChg>
        <pc:spChg chg="add del mod">
          <ac:chgData name="Fernando García" userId="f80c962edb5cdc05" providerId="LiveId" clId="{3A6C5D9A-ED86-4082-ACC3-B7CC60ECAA91}" dt="2020-09-16T19:31:14.757" v="3448" actId="478"/>
          <ac:spMkLst>
            <pc:docMk/>
            <pc:sldMk cId="2745833141" sldId="623"/>
            <ac:spMk id="13" creationId="{5F32E8D5-E592-431A-98E7-97AE3D22449F}"/>
          </ac:spMkLst>
        </pc:spChg>
        <pc:picChg chg="add del mod">
          <ac:chgData name="Fernando García" userId="f80c962edb5cdc05" providerId="LiveId" clId="{3A6C5D9A-ED86-4082-ACC3-B7CC60ECAA91}" dt="2020-09-16T19:29:14.610" v="3423" actId="478"/>
          <ac:picMkLst>
            <pc:docMk/>
            <pc:sldMk cId="2745833141" sldId="623"/>
            <ac:picMk id="12" creationId="{7C54539A-B353-4768-90B1-D63514547EA0}"/>
          </ac:picMkLst>
        </pc:picChg>
        <pc:picChg chg="add mod modCrop">
          <ac:chgData name="Fernando García" userId="f80c962edb5cdc05" providerId="LiveId" clId="{3A6C5D9A-ED86-4082-ACC3-B7CC60ECAA91}" dt="2020-09-16T19:31:25.375" v="3450" actId="1076"/>
          <ac:picMkLst>
            <pc:docMk/>
            <pc:sldMk cId="2745833141" sldId="623"/>
            <ac:picMk id="14" creationId="{50AD4AE0-2CD4-4FB1-8A8C-2FB9847E9FDB}"/>
          </ac:picMkLst>
        </pc:picChg>
      </pc:sldChg>
      <pc:sldChg chg="add del">
        <pc:chgData name="Fernando García" userId="f80c962edb5cdc05" providerId="LiveId" clId="{3A6C5D9A-ED86-4082-ACC3-B7CC60ECAA91}" dt="2020-09-16T17:47:25.792" v="2870" actId="47"/>
        <pc:sldMkLst>
          <pc:docMk/>
          <pc:sldMk cId="249937374" sldId="624"/>
        </pc:sldMkLst>
      </pc:sldChg>
      <pc:sldChg chg="modSp new mod">
        <pc:chgData name="Fernando García" userId="f80c962edb5cdc05" providerId="LiveId" clId="{3A6C5D9A-ED86-4082-ACC3-B7CC60ECAA91}" dt="2020-09-16T17:46:53.485" v="2868" actId="20577"/>
        <pc:sldMkLst>
          <pc:docMk/>
          <pc:sldMk cId="3565603920" sldId="625"/>
        </pc:sldMkLst>
        <pc:spChg chg="mod">
          <ac:chgData name="Fernando García" userId="f80c962edb5cdc05" providerId="LiveId" clId="{3A6C5D9A-ED86-4082-ACC3-B7CC60ECAA91}" dt="2020-09-16T17:46:53.485" v="2868" actId="20577"/>
          <ac:spMkLst>
            <pc:docMk/>
            <pc:sldMk cId="3565603920" sldId="625"/>
            <ac:spMk id="2" creationId="{ADD79925-14E6-4868-8C4D-CAD722C5F298}"/>
          </ac:spMkLst>
        </pc:spChg>
      </pc:sldChg>
      <pc:sldChg chg="modSp add mod">
        <pc:chgData name="Fernando García" userId="f80c962edb5cdc05" providerId="LiveId" clId="{3A6C5D9A-ED86-4082-ACC3-B7CC60ECAA91}" dt="2020-09-16T17:47:14.076" v="2869" actId="20577"/>
        <pc:sldMkLst>
          <pc:docMk/>
          <pc:sldMk cId="3981277111" sldId="626"/>
        </pc:sldMkLst>
        <pc:spChg chg="mod">
          <ac:chgData name="Fernando García" userId="f80c962edb5cdc05" providerId="LiveId" clId="{3A6C5D9A-ED86-4082-ACC3-B7CC60ECAA91}" dt="2020-09-16T17:47:14.076" v="2869" actId="20577"/>
          <ac:spMkLst>
            <pc:docMk/>
            <pc:sldMk cId="3981277111" sldId="626"/>
            <ac:spMk id="2" creationId="{ADD79925-14E6-4868-8C4D-CAD722C5F298}"/>
          </ac:spMkLst>
        </pc:spChg>
      </pc:sldChg>
      <pc:sldChg chg="modSp add mod">
        <pc:chgData name="Fernando García" userId="f80c962edb5cdc05" providerId="LiveId" clId="{3A6C5D9A-ED86-4082-ACC3-B7CC60ECAA91}" dt="2020-09-16T17:49:06.930" v="2928" actId="20577"/>
        <pc:sldMkLst>
          <pc:docMk/>
          <pc:sldMk cId="3400445541" sldId="627"/>
        </pc:sldMkLst>
        <pc:spChg chg="mod">
          <ac:chgData name="Fernando García" userId="f80c962edb5cdc05" providerId="LiveId" clId="{3A6C5D9A-ED86-4082-ACC3-B7CC60ECAA91}" dt="2020-09-16T17:49:06.930" v="2928" actId="20577"/>
          <ac:spMkLst>
            <pc:docMk/>
            <pc:sldMk cId="3400445541" sldId="627"/>
            <ac:spMk id="2" creationId="{1643DF1B-E499-4D9D-A491-F0E2D48D896A}"/>
          </ac:spMkLst>
        </pc:spChg>
      </pc:sldChg>
      <pc:sldChg chg="modSp add mod">
        <pc:chgData name="Fernando García" userId="f80c962edb5cdc05" providerId="LiveId" clId="{3A6C5D9A-ED86-4082-ACC3-B7CC60ECAA91}" dt="2020-09-16T17:49:13.998" v="2930"/>
        <pc:sldMkLst>
          <pc:docMk/>
          <pc:sldMk cId="375087022" sldId="628"/>
        </pc:sldMkLst>
        <pc:spChg chg="mod">
          <ac:chgData name="Fernando García" userId="f80c962edb5cdc05" providerId="LiveId" clId="{3A6C5D9A-ED86-4082-ACC3-B7CC60ECAA91}" dt="2020-09-16T17:49:13.998" v="2930"/>
          <ac:spMkLst>
            <pc:docMk/>
            <pc:sldMk cId="375087022" sldId="628"/>
            <ac:spMk id="2" creationId="{1643DF1B-E499-4D9D-A491-F0E2D48D896A}"/>
          </ac:spMkLst>
        </pc:spChg>
      </pc:sldChg>
      <pc:sldChg chg="delSp modSp add mod">
        <pc:chgData name="Fernando García" userId="f80c962edb5cdc05" providerId="LiveId" clId="{3A6C5D9A-ED86-4082-ACC3-B7CC60ECAA91}" dt="2020-09-16T19:34:07.647" v="3472" actId="1076"/>
        <pc:sldMkLst>
          <pc:docMk/>
          <pc:sldMk cId="3564363111" sldId="629"/>
        </pc:sldMkLst>
        <pc:spChg chg="mod">
          <ac:chgData name="Fernando García" userId="f80c962edb5cdc05" providerId="LiveId" clId="{3A6C5D9A-ED86-4082-ACC3-B7CC60ECAA91}" dt="2020-09-16T17:50:10.338" v="2947" actId="20577"/>
          <ac:spMkLst>
            <pc:docMk/>
            <pc:sldMk cId="3564363111" sldId="629"/>
            <ac:spMk id="2" creationId="{169B9A88-464A-954D-B31F-2A8C51265C08}"/>
          </ac:spMkLst>
        </pc:spChg>
        <pc:spChg chg="del mod">
          <ac:chgData name="Fernando García" userId="f80c962edb5cdc05" providerId="LiveId" clId="{3A6C5D9A-ED86-4082-ACC3-B7CC60ECAA91}" dt="2020-09-16T19:34:00.973" v="3470" actId="478"/>
          <ac:spMkLst>
            <pc:docMk/>
            <pc:sldMk cId="3564363111" sldId="629"/>
            <ac:spMk id="11" creationId="{932A2C04-F4DB-4BB7-92AD-5E0413B41D65}"/>
          </ac:spMkLst>
        </pc:spChg>
        <pc:spChg chg="del">
          <ac:chgData name="Fernando García" userId="f80c962edb5cdc05" providerId="LiveId" clId="{3A6C5D9A-ED86-4082-ACC3-B7CC60ECAA91}" dt="2020-09-16T17:50:20.566" v="2950" actId="478"/>
          <ac:spMkLst>
            <pc:docMk/>
            <pc:sldMk cId="3564363111" sldId="629"/>
            <ac:spMk id="13" creationId="{E4406D13-CBDE-4CEF-81A1-494967BECB07}"/>
          </ac:spMkLst>
        </pc:spChg>
        <pc:picChg chg="del">
          <ac:chgData name="Fernando García" userId="f80c962edb5cdc05" providerId="LiveId" clId="{3A6C5D9A-ED86-4082-ACC3-B7CC60ECAA91}" dt="2020-09-16T17:50:18.614" v="2949" actId="478"/>
          <ac:picMkLst>
            <pc:docMk/>
            <pc:sldMk cId="3564363111" sldId="629"/>
            <ac:picMk id="5" creationId="{CCF1A1AF-D0BE-45C1-A701-EF6700A6F07E}"/>
          </ac:picMkLst>
        </pc:picChg>
        <pc:picChg chg="mod">
          <ac:chgData name="Fernando García" userId="f80c962edb5cdc05" providerId="LiveId" clId="{3A6C5D9A-ED86-4082-ACC3-B7CC60ECAA91}" dt="2020-09-16T19:34:07.647" v="3472" actId="1076"/>
          <ac:picMkLst>
            <pc:docMk/>
            <pc:sldMk cId="3564363111" sldId="629"/>
            <ac:picMk id="10" creationId="{409641A5-038D-4452-A6C6-35FE16258776}"/>
          </ac:picMkLst>
        </pc:picChg>
      </pc:sldChg>
      <pc:sldChg chg="delSp modSp add mod">
        <pc:chgData name="Fernando García" userId="f80c962edb5cdc05" providerId="LiveId" clId="{3A6C5D9A-ED86-4082-ACC3-B7CC60ECAA91}" dt="2020-09-16T17:52:50.934" v="3080" actId="478"/>
        <pc:sldMkLst>
          <pc:docMk/>
          <pc:sldMk cId="1459834954" sldId="630"/>
        </pc:sldMkLst>
        <pc:spChg chg="mod">
          <ac:chgData name="Fernando García" userId="f80c962edb5cdc05" providerId="LiveId" clId="{3A6C5D9A-ED86-4082-ACC3-B7CC60ECAA91}" dt="2020-09-16T17:52:44.935" v="3078" actId="20577"/>
          <ac:spMkLst>
            <pc:docMk/>
            <pc:sldMk cId="1459834954" sldId="630"/>
            <ac:spMk id="2" creationId="{169B9A88-464A-954D-B31F-2A8C51265C08}"/>
          </ac:spMkLst>
        </pc:spChg>
        <pc:spChg chg="del">
          <ac:chgData name="Fernando García" userId="f80c962edb5cdc05" providerId="LiveId" clId="{3A6C5D9A-ED86-4082-ACC3-B7CC60ECAA91}" dt="2020-09-16T17:52:50.934" v="3080" actId="478"/>
          <ac:spMkLst>
            <pc:docMk/>
            <pc:sldMk cId="1459834954" sldId="630"/>
            <ac:spMk id="11" creationId="{932A2C04-F4DB-4BB7-92AD-5E0413B41D65}"/>
          </ac:spMkLst>
        </pc:spChg>
        <pc:picChg chg="del">
          <ac:chgData name="Fernando García" userId="f80c962edb5cdc05" providerId="LiveId" clId="{3A6C5D9A-ED86-4082-ACC3-B7CC60ECAA91}" dt="2020-09-16T17:52:48.603" v="3079" actId="478"/>
          <ac:picMkLst>
            <pc:docMk/>
            <pc:sldMk cId="1459834954" sldId="630"/>
            <ac:picMk id="10" creationId="{409641A5-038D-4452-A6C6-35FE16258776}"/>
          </ac:picMkLst>
        </pc:picChg>
      </pc:sldChg>
      <pc:sldChg chg="modSp add del mod">
        <pc:chgData name="Fernando García" userId="f80c962edb5cdc05" providerId="LiveId" clId="{3A6C5D9A-ED86-4082-ACC3-B7CC60ECAA91}" dt="2020-09-16T17:55:33.481" v="3127" actId="47"/>
        <pc:sldMkLst>
          <pc:docMk/>
          <pc:sldMk cId="3114904454" sldId="631"/>
        </pc:sldMkLst>
        <pc:spChg chg="mod">
          <ac:chgData name="Fernando García" userId="f80c962edb5cdc05" providerId="LiveId" clId="{3A6C5D9A-ED86-4082-ACC3-B7CC60ECAA91}" dt="2020-09-16T17:53:06.225" v="3085" actId="20577"/>
          <ac:spMkLst>
            <pc:docMk/>
            <pc:sldMk cId="3114904454" sldId="631"/>
            <ac:spMk id="2" creationId="{169B9A88-464A-954D-B31F-2A8C51265C08}"/>
          </ac:spMkLst>
        </pc:spChg>
      </pc:sldChg>
      <pc:sldChg chg="add del">
        <pc:chgData name="Fernando García" userId="f80c962edb5cdc05" providerId="LiveId" clId="{3A6C5D9A-ED86-4082-ACC3-B7CC60ECAA91}" dt="2020-09-16T17:53:00.325" v="3082" actId="47"/>
        <pc:sldMkLst>
          <pc:docMk/>
          <pc:sldMk cId="3715778050" sldId="631"/>
        </pc:sldMkLst>
      </pc:sldChg>
      <pc:sldChg chg="modSp add del mod">
        <pc:chgData name="Fernando García" userId="f80c962edb5cdc05" providerId="LiveId" clId="{3A6C5D9A-ED86-4082-ACC3-B7CC60ECAA91}" dt="2020-09-16T17:55:15.460" v="3123" actId="47"/>
        <pc:sldMkLst>
          <pc:docMk/>
          <pc:sldMk cId="735579468" sldId="632"/>
        </pc:sldMkLst>
        <pc:spChg chg="mod">
          <ac:chgData name="Fernando García" userId="f80c962edb5cdc05" providerId="LiveId" clId="{3A6C5D9A-ED86-4082-ACC3-B7CC60ECAA91}" dt="2020-09-16T17:55:05.045" v="3122" actId="20577"/>
          <ac:spMkLst>
            <pc:docMk/>
            <pc:sldMk cId="735579468" sldId="632"/>
            <ac:spMk id="2" creationId="{169B9A88-464A-954D-B31F-2A8C51265C08}"/>
          </ac:spMkLst>
        </pc:spChg>
      </pc:sldChg>
      <pc:sldChg chg="add ord">
        <pc:chgData name="Fernando García" userId="f80c962edb5cdc05" providerId="LiveId" clId="{3A6C5D9A-ED86-4082-ACC3-B7CC60ECAA91}" dt="2020-09-16T17:55:22.582" v="3126"/>
        <pc:sldMkLst>
          <pc:docMk/>
          <pc:sldMk cId="3626263370" sldId="632"/>
        </pc:sldMkLst>
      </pc:sldChg>
      <pc:sldChg chg="modSp add mod">
        <pc:chgData name="Fernando García" userId="f80c962edb5cdc05" providerId="LiveId" clId="{3A6C5D9A-ED86-4082-ACC3-B7CC60ECAA91}" dt="2020-09-16T17:57:49.725" v="3210" actId="20577"/>
        <pc:sldMkLst>
          <pc:docMk/>
          <pc:sldMk cId="212679096" sldId="633"/>
        </pc:sldMkLst>
        <pc:spChg chg="mod">
          <ac:chgData name="Fernando García" userId="f80c962edb5cdc05" providerId="LiveId" clId="{3A6C5D9A-ED86-4082-ACC3-B7CC60ECAA91}" dt="2020-09-16T17:57:49.725" v="3210" actId="20577"/>
          <ac:spMkLst>
            <pc:docMk/>
            <pc:sldMk cId="212679096" sldId="633"/>
            <ac:spMk id="2" creationId="{169B9A88-464A-954D-B31F-2A8C51265C08}"/>
          </ac:spMkLst>
        </pc:spChg>
      </pc:sldChg>
      <pc:sldChg chg="modSp add mod">
        <pc:chgData name="Fernando García" userId="f80c962edb5cdc05" providerId="LiveId" clId="{3A6C5D9A-ED86-4082-ACC3-B7CC60ECAA91}" dt="2020-09-16T17:57:56.228" v="3218" actId="20577"/>
        <pc:sldMkLst>
          <pc:docMk/>
          <pc:sldMk cId="622047659" sldId="634"/>
        </pc:sldMkLst>
        <pc:spChg chg="mod">
          <ac:chgData name="Fernando García" userId="f80c962edb5cdc05" providerId="LiveId" clId="{3A6C5D9A-ED86-4082-ACC3-B7CC60ECAA91}" dt="2020-09-16T17:57:56.228" v="3218" actId="20577"/>
          <ac:spMkLst>
            <pc:docMk/>
            <pc:sldMk cId="622047659" sldId="634"/>
            <ac:spMk id="2" creationId="{169B9A88-464A-954D-B31F-2A8C51265C08}"/>
          </ac:spMkLst>
        </pc:spChg>
      </pc:sldChg>
      <pc:sldChg chg="addSp delSp modSp add mod">
        <pc:chgData name="Fernando García" userId="f80c962edb5cdc05" providerId="LiveId" clId="{3A6C5D9A-ED86-4082-ACC3-B7CC60ECAA91}" dt="2020-09-16T19:51:17.114" v="3750" actId="20577"/>
        <pc:sldMkLst>
          <pc:docMk/>
          <pc:sldMk cId="1557532265" sldId="635"/>
        </pc:sldMkLst>
        <pc:spChg chg="del mod">
          <ac:chgData name="Fernando García" userId="f80c962edb5cdc05" providerId="LiveId" clId="{3A6C5D9A-ED86-4082-ACC3-B7CC60ECAA91}" dt="2020-09-16T19:37:39.738" v="3487" actId="478"/>
          <ac:spMkLst>
            <pc:docMk/>
            <pc:sldMk cId="1557532265" sldId="635"/>
            <ac:spMk id="7" creationId="{6884B04C-AB18-4CB6-9C43-414D061A9425}"/>
          </ac:spMkLst>
        </pc:spChg>
        <pc:spChg chg="add mod">
          <ac:chgData name="Fernando García" userId="f80c962edb5cdc05" providerId="LiveId" clId="{3A6C5D9A-ED86-4082-ACC3-B7CC60ECAA91}" dt="2020-09-16T19:51:17.114" v="3750" actId="20577"/>
          <ac:spMkLst>
            <pc:docMk/>
            <pc:sldMk cId="1557532265" sldId="635"/>
            <ac:spMk id="8" creationId="{FB05F191-363F-4660-9B11-E558E61E3978}"/>
          </ac:spMkLst>
        </pc:spChg>
        <pc:spChg chg="mod">
          <ac:chgData name="Fernando García" userId="f80c962edb5cdc05" providerId="LiveId" clId="{3A6C5D9A-ED86-4082-ACC3-B7CC60ECAA91}" dt="2020-09-16T17:59:12.836" v="3289" actId="20577"/>
          <ac:spMkLst>
            <pc:docMk/>
            <pc:sldMk cId="1557532265" sldId="635"/>
            <ac:spMk id="12" creationId="{53B1267C-EC5B-405D-9992-51F0D543E1E9}"/>
          </ac:spMkLst>
        </pc:spChg>
        <pc:picChg chg="del">
          <ac:chgData name="Fernando García" userId="f80c962edb5cdc05" providerId="LiveId" clId="{3A6C5D9A-ED86-4082-ACC3-B7CC60ECAA91}" dt="2020-09-16T17:58:54.928" v="3237" actId="478"/>
          <ac:picMkLst>
            <pc:docMk/>
            <pc:sldMk cId="1557532265" sldId="635"/>
            <ac:picMk id="2" creationId="{BC1B1444-A90F-4E9E-A690-F4226DE67F79}"/>
          </ac:picMkLst>
        </pc:picChg>
      </pc:sldChg>
      <pc:sldChg chg="modSp add mod">
        <pc:chgData name="Fernando García" userId="f80c962edb5cdc05" providerId="LiveId" clId="{3A6C5D9A-ED86-4082-ACC3-B7CC60ECAA91}" dt="2020-09-16T18:00:33.026" v="3300" actId="20577"/>
        <pc:sldMkLst>
          <pc:docMk/>
          <pc:sldMk cId="2654417994" sldId="636"/>
        </pc:sldMkLst>
        <pc:spChg chg="mod">
          <ac:chgData name="Fernando García" userId="f80c962edb5cdc05" providerId="LiveId" clId="{3A6C5D9A-ED86-4082-ACC3-B7CC60ECAA91}" dt="2020-09-16T18:00:33.026" v="3300" actId="20577"/>
          <ac:spMkLst>
            <pc:docMk/>
            <pc:sldMk cId="2654417994" sldId="636"/>
            <ac:spMk id="2" creationId="{169B9A88-464A-954D-B31F-2A8C51265C08}"/>
          </ac:spMkLst>
        </pc:spChg>
      </pc:sldChg>
      <pc:sldChg chg="modSp add mod">
        <pc:chgData name="Fernando García" userId="f80c962edb5cdc05" providerId="LiveId" clId="{3A6C5D9A-ED86-4082-ACC3-B7CC60ECAA91}" dt="2020-09-16T18:00:36.682" v="3302" actId="20577"/>
        <pc:sldMkLst>
          <pc:docMk/>
          <pc:sldMk cId="2847354468" sldId="637"/>
        </pc:sldMkLst>
        <pc:spChg chg="mod">
          <ac:chgData name="Fernando García" userId="f80c962edb5cdc05" providerId="LiveId" clId="{3A6C5D9A-ED86-4082-ACC3-B7CC60ECAA91}" dt="2020-09-16T18:00:36.682" v="3302" actId="20577"/>
          <ac:spMkLst>
            <pc:docMk/>
            <pc:sldMk cId="2847354468" sldId="637"/>
            <ac:spMk id="2" creationId="{169B9A88-464A-954D-B31F-2A8C51265C08}"/>
          </ac:spMkLst>
        </pc:spChg>
      </pc:sldChg>
      <pc:sldChg chg="addSp delSp modSp add mod">
        <pc:chgData name="Fernando García" userId="f80c962edb5cdc05" providerId="LiveId" clId="{3A6C5D9A-ED86-4082-ACC3-B7CC60ECAA91}" dt="2020-09-16T19:41:02.077" v="3556" actId="20577"/>
        <pc:sldMkLst>
          <pc:docMk/>
          <pc:sldMk cId="1572944154" sldId="638"/>
        </pc:sldMkLst>
        <pc:spChg chg="add del mod">
          <ac:chgData name="Fernando García" userId="f80c962edb5cdc05" providerId="LiveId" clId="{3A6C5D9A-ED86-4082-ACC3-B7CC60ECAA91}" dt="2020-09-16T19:40:10.779" v="3505" actId="478"/>
          <ac:spMkLst>
            <pc:docMk/>
            <pc:sldMk cId="1572944154" sldId="638"/>
            <ac:spMk id="2" creationId="{430A14F3-672D-4F56-AE20-21960C2C0DF3}"/>
          </ac:spMkLst>
        </pc:spChg>
        <pc:spChg chg="del">
          <ac:chgData name="Fernando García" userId="f80c962edb5cdc05" providerId="LiveId" clId="{3A6C5D9A-ED86-4082-ACC3-B7CC60ECAA91}" dt="2020-09-16T18:01:04.218" v="3306" actId="478"/>
          <ac:spMkLst>
            <pc:docMk/>
            <pc:sldMk cId="1572944154" sldId="638"/>
            <ac:spMk id="7" creationId="{6884B04C-AB18-4CB6-9C43-414D061A9425}"/>
          </ac:spMkLst>
        </pc:spChg>
        <pc:spChg chg="add mod">
          <ac:chgData name="Fernando García" userId="f80c962edb5cdc05" providerId="LiveId" clId="{3A6C5D9A-ED86-4082-ACC3-B7CC60ECAA91}" dt="2020-09-16T19:41:02.077" v="3556" actId="20577"/>
          <ac:spMkLst>
            <pc:docMk/>
            <pc:sldMk cId="1572944154" sldId="638"/>
            <ac:spMk id="10" creationId="{2EFBF6B7-A6CD-4D7C-BDB4-45F83DD8DE50}"/>
          </ac:spMkLst>
        </pc:spChg>
        <pc:spChg chg="mod">
          <ac:chgData name="Fernando García" userId="f80c962edb5cdc05" providerId="LiveId" clId="{3A6C5D9A-ED86-4082-ACC3-B7CC60ECAA91}" dt="2020-09-16T18:01:44.567" v="3314" actId="20577"/>
          <ac:spMkLst>
            <pc:docMk/>
            <pc:sldMk cId="1572944154" sldId="638"/>
            <ac:spMk id="12" creationId="{53B1267C-EC5B-405D-9992-51F0D543E1E9}"/>
          </ac:spMkLst>
        </pc:spChg>
      </pc:sldChg>
      <pc:sldChg chg="modSp new mod">
        <pc:chgData name="Fernando García" userId="f80c962edb5cdc05" providerId="LiveId" clId="{3A6C5D9A-ED86-4082-ACC3-B7CC60ECAA91}" dt="2020-09-16T18:02:04.289" v="3353" actId="20577"/>
        <pc:sldMkLst>
          <pc:docMk/>
          <pc:sldMk cId="213236666" sldId="639"/>
        </pc:sldMkLst>
        <pc:spChg chg="mod">
          <ac:chgData name="Fernando García" userId="f80c962edb5cdc05" providerId="LiveId" clId="{3A6C5D9A-ED86-4082-ACC3-B7CC60ECAA91}" dt="2020-09-16T18:02:04.289" v="3353" actId="20577"/>
          <ac:spMkLst>
            <pc:docMk/>
            <pc:sldMk cId="213236666" sldId="639"/>
            <ac:spMk id="2" creationId="{AC6C702B-5CB8-40A3-AF13-3F95588C64F0}"/>
          </ac:spMkLst>
        </pc:spChg>
      </pc:sldChg>
      <pc:sldChg chg="modSp add mod">
        <pc:chgData name="Fernando García" userId="f80c962edb5cdc05" providerId="LiveId" clId="{3A6C5D9A-ED86-4082-ACC3-B7CC60ECAA91}" dt="2020-09-16T19:56:44.187" v="3912" actId="20577"/>
        <pc:sldMkLst>
          <pc:docMk/>
          <pc:sldMk cId="3397186264" sldId="640"/>
        </pc:sldMkLst>
        <pc:spChg chg="mod">
          <ac:chgData name="Fernando García" userId="f80c962edb5cdc05" providerId="LiveId" clId="{3A6C5D9A-ED86-4082-ACC3-B7CC60ECAA91}" dt="2020-09-16T19:56:21.598" v="3909" actId="20577"/>
          <ac:spMkLst>
            <pc:docMk/>
            <pc:sldMk cId="3397186264" sldId="640"/>
            <ac:spMk id="8" creationId="{FB05F191-363F-4660-9B11-E558E61E3978}"/>
          </ac:spMkLst>
        </pc:spChg>
        <pc:spChg chg="mod">
          <ac:chgData name="Fernando García" userId="f80c962edb5cdc05" providerId="LiveId" clId="{3A6C5D9A-ED86-4082-ACC3-B7CC60ECAA91}" dt="2020-09-16T19:56:44.187" v="3912" actId="20577"/>
          <ac:spMkLst>
            <pc:docMk/>
            <pc:sldMk cId="3397186264" sldId="640"/>
            <ac:spMk id="12" creationId="{53B1267C-EC5B-405D-9992-51F0D543E1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38475" cy="466725"/>
          </a:xfrm>
          <a:prstGeom prst="rect">
            <a:avLst/>
          </a:prstGeom>
        </p:spPr>
        <p:txBody>
          <a:bodyPr vert="horz" lIns="91422" tIns="45711" rIns="91422" bIns="45711" rtlCol="0"/>
          <a:lstStyle>
            <a:lvl1pPr algn="l">
              <a:defRPr sz="1200"/>
            </a:lvl1pPr>
          </a:lstStyle>
          <a:p>
            <a:endParaRPr lang="en-US"/>
          </a:p>
        </p:txBody>
      </p:sp>
      <p:sp>
        <p:nvSpPr>
          <p:cNvPr id="3" name="Date Placeholder 2"/>
          <p:cNvSpPr>
            <a:spLocks noGrp="1"/>
          </p:cNvSpPr>
          <p:nvPr>
            <p:ph type="dt" sz="quarter" idx="1"/>
          </p:nvPr>
        </p:nvSpPr>
        <p:spPr>
          <a:xfrm>
            <a:off x="3970340" y="2"/>
            <a:ext cx="3038475" cy="466725"/>
          </a:xfrm>
          <a:prstGeom prst="rect">
            <a:avLst/>
          </a:prstGeom>
        </p:spPr>
        <p:txBody>
          <a:bodyPr vert="horz" lIns="91422" tIns="45711" rIns="91422" bIns="45711" rtlCol="0"/>
          <a:lstStyle>
            <a:lvl1pPr algn="r">
              <a:defRPr sz="1200"/>
            </a:lvl1pPr>
          </a:lstStyle>
          <a:p>
            <a:fld id="{B9150261-3F5A-419F-8DAF-70936D5CAD68}" type="datetimeFigureOut">
              <a:rPr lang="en-US" smtClean="0"/>
              <a:t>9/15/2020</a:t>
            </a:fld>
            <a:endParaRPr lang="en-US"/>
          </a:p>
        </p:txBody>
      </p:sp>
      <p:sp>
        <p:nvSpPr>
          <p:cNvPr id="4" name="Footer Placeholder 3"/>
          <p:cNvSpPr>
            <a:spLocks noGrp="1"/>
          </p:cNvSpPr>
          <p:nvPr>
            <p:ph type="ftr" sz="quarter" idx="2"/>
          </p:nvPr>
        </p:nvSpPr>
        <p:spPr>
          <a:xfrm>
            <a:off x="2" y="8829676"/>
            <a:ext cx="3038475" cy="466725"/>
          </a:xfrm>
          <a:prstGeom prst="rect">
            <a:avLst/>
          </a:prstGeom>
        </p:spPr>
        <p:txBody>
          <a:bodyPr vert="horz" lIns="91422" tIns="45711" rIns="91422" bIns="45711" rtlCol="0" anchor="b"/>
          <a:lstStyle>
            <a:lvl1pPr algn="l">
              <a:defRPr sz="1200"/>
            </a:lvl1pPr>
          </a:lstStyle>
          <a:p>
            <a:endParaRPr lang="en-US"/>
          </a:p>
        </p:txBody>
      </p:sp>
      <p:sp>
        <p:nvSpPr>
          <p:cNvPr id="5" name="Slide Number Placeholder 4"/>
          <p:cNvSpPr>
            <a:spLocks noGrp="1"/>
          </p:cNvSpPr>
          <p:nvPr>
            <p:ph type="sldNum" sz="quarter" idx="3"/>
          </p:nvPr>
        </p:nvSpPr>
        <p:spPr>
          <a:xfrm>
            <a:off x="3970340" y="8829676"/>
            <a:ext cx="3038475" cy="466725"/>
          </a:xfrm>
          <a:prstGeom prst="rect">
            <a:avLst/>
          </a:prstGeom>
        </p:spPr>
        <p:txBody>
          <a:bodyPr vert="horz" lIns="91422" tIns="45711" rIns="91422" bIns="45711" rtlCol="0" anchor="b"/>
          <a:lstStyle>
            <a:lvl1pPr algn="r">
              <a:defRPr sz="1200"/>
            </a:lvl1pPr>
          </a:lstStyle>
          <a:p>
            <a:fld id="{9BDC5991-F04C-4C1F-A36E-F4B74A13EDA5}" type="slidenum">
              <a:rPr lang="en-US" smtClean="0"/>
              <a:t>‹Nº›</a:t>
            </a:fld>
            <a:endParaRPr lang="en-US"/>
          </a:p>
        </p:txBody>
      </p:sp>
    </p:spTree>
    <p:extLst>
      <p:ext uri="{BB962C8B-B14F-4D97-AF65-F5344CB8AC3E}">
        <p14:creationId xmlns:p14="http://schemas.microsoft.com/office/powerpoint/2010/main" val="2505488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59" tIns="46579" rIns="93159" bIns="46579"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3159" tIns="46579" rIns="93159" bIns="46579" rtlCol="0"/>
          <a:lstStyle>
            <a:lvl1pPr algn="r">
              <a:defRPr sz="1200"/>
            </a:lvl1pPr>
          </a:lstStyle>
          <a:p>
            <a:fld id="{7D4685E7-5B58-449C-991A-BE3B42CBBF0C}" type="datetimeFigureOut">
              <a:rPr lang="en-US" smtClean="0"/>
              <a:pPr/>
              <a:t>9/15/2020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59" tIns="46579" rIns="93159" bIns="465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59" tIns="46579" rIns="93159" bIns="46579"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59" tIns="46579" rIns="93159" bIns="46579" rtlCol="0" anchor="b"/>
          <a:lstStyle>
            <a:lvl1pPr algn="r">
              <a:defRPr sz="1200"/>
            </a:lvl1pPr>
          </a:lstStyle>
          <a:p>
            <a:fld id="{C6483C08-AC89-439F-ADFC-082C87A7F592}" type="slidenum">
              <a:rPr lang="en-US" smtClean="0"/>
              <a:pPr/>
              <a:t>‹Nº›</a:t>
            </a:fld>
            <a:endParaRPr lang="en-US"/>
          </a:p>
        </p:txBody>
      </p:sp>
    </p:spTree>
    <p:extLst>
      <p:ext uri="{BB962C8B-B14F-4D97-AF65-F5344CB8AC3E}">
        <p14:creationId xmlns:p14="http://schemas.microsoft.com/office/powerpoint/2010/main" val="1750376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483C08-AC89-439F-ADFC-082C87A7F592}"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07389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483C08-AC89-439F-ADFC-082C87A7F592}" type="slidenum">
              <a:rPr lang="en-US" smtClean="0"/>
              <a:pPr/>
              <a:t>29</a:t>
            </a:fld>
            <a:endParaRPr lang="en-US"/>
          </a:p>
        </p:txBody>
      </p:sp>
    </p:spTree>
    <p:extLst>
      <p:ext uri="{BB962C8B-B14F-4D97-AF65-F5344CB8AC3E}">
        <p14:creationId xmlns:p14="http://schemas.microsoft.com/office/powerpoint/2010/main" val="196613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35052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ubtitle 8"/>
          <p:cNvSpPr>
            <a:spLocks noGrp="1"/>
          </p:cNvSpPr>
          <p:nvPr>
            <p:ph type="subTitle" idx="1"/>
          </p:nvPr>
        </p:nvSpPr>
        <p:spPr>
          <a:xfrm>
            <a:off x="1371600" y="37338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r>
              <a:rPr lang="en-US"/>
              <a:t>July 23, 2020</a:t>
            </a:r>
            <a:endParaRPr lang="en-US" dirty="0"/>
          </a:p>
        </p:txBody>
      </p:sp>
      <p:sp>
        <p:nvSpPr>
          <p:cNvPr id="17" name="Footer Placeholder 16"/>
          <p:cNvSpPr>
            <a:spLocks noGrp="1"/>
          </p:cNvSpPr>
          <p:nvPr>
            <p:ph type="ftr" sz="quarter" idx="11"/>
          </p:nvPr>
        </p:nvSpPr>
        <p:spPr/>
        <p:txBody>
          <a:bodyPr/>
          <a:lstStyle/>
          <a:p>
            <a:r>
              <a:rPr lang="en-US"/>
              <a:t>© 2020, Center for Tax and Budget Accountability </a:t>
            </a:r>
            <a:endParaRPr lang="en-US" dirty="0"/>
          </a:p>
        </p:txBody>
      </p:sp>
      <p:sp>
        <p:nvSpPr>
          <p:cNvPr id="7" name="Straight Connector 6"/>
          <p:cNvSpPr>
            <a:spLocks noChangeShapeType="1"/>
          </p:cNvSpPr>
          <p:nvPr/>
        </p:nvSpPr>
        <p:spPr bwMode="auto">
          <a:xfrm>
            <a:off x="152400" y="35052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Title 7"/>
          <p:cNvSpPr>
            <a:spLocks noGrp="1"/>
          </p:cNvSpPr>
          <p:nvPr>
            <p:ph type="ctrTitle"/>
          </p:nvPr>
        </p:nvSpPr>
        <p:spPr>
          <a:xfrm>
            <a:off x="685800" y="1676400"/>
            <a:ext cx="7772400" cy="1752600"/>
          </a:xfrm>
        </p:spPr>
        <p:txBody>
          <a:bodyPr anchor="b"/>
          <a:lstStyle>
            <a:lvl1pPr>
              <a:defRPr sz="4200">
                <a:solidFill>
                  <a:schemeClr val="accent1"/>
                </a:solidFill>
              </a:defRPr>
            </a:lvl1pPr>
          </a:lstStyle>
          <a:p>
            <a:r>
              <a:rPr kumimoji="0" lang="en-US" dirty="0"/>
              <a:t>Click to edit Master title style</a:t>
            </a:r>
          </a:p>
        </p:txBody>
      </p:sp>
      <p:sp>
        <p:nvSpPr>
          <p:cNvPr id="14" name="TextBox 13"/>
          <p:cNvSpPr txBox="1"/>
          <p:nvPr userDrawn="1"/>
        </p:nvSpPr>
        <p:spPr>
          <a:xfrm>
            <a:off x="1324682" y="5572201"/>
            <a:ext cx="6447718" cy="1015663"/>
          </a:xfrm>
          <a:prstGeom prst="rect">
            <a:avLst/>
          </a:prstGeom>
          <a:noFill/>
        </p:spPr>
        <p:txBody>
          <a:bodyPr wrap="square" rtlCol="0">
            <a:spAutoFit/>
          </a:bodyPr>
          <a:lstStyle/>
          <a:p>
            <a:pPr algn="ctr"/>
            <a:r>
              <a:rPr lang="en-US" sz="1400" dirty="0">
                <a:solidFill>
                  <a:prstClr val="black"/>
                </a:solidFill>
              </a:rPr>
              <a:t>Presented by:</a:t>
            </a:r>
          </a:p>
          <a:p>
            <a:pPr>
              <a:spcBef>
                <a:spcPts val="0"/>
              </a:spcBef>
              <a:buNone/>
            </a:pPr>
            <a:r>
              <a:rPr lang="en-US" sz="1400" dirty="0">
                <a:solidFill>
                  <a:prstClr val="black"/>
                </a:solidFill>
              </a:rPr>
              <a:t>Ralph M. Martire, </a:t>
            </a:r>
            <a:r>
              <a:rPr lang="en-US" sz="1400" dirty="0"/>
              <a:t>Executive Director, Center for Tax and Budget Accountability and Arthur </a:t>
            </a:r>
            <a:r>
              <a:rPr lang="en-US" sz="1400" dirty="0" err="1"/>
              <a:t>Rubloff</a:t>
            </a:r>
            <a:r>
              <a:rPr lang="en-US" sz="1400" dirty="0"/>
              <a:t> Endowed Professor of Public Policy at Roosevelt University</a:t>
            </a:r>
          </a:p>
          <a:p>
            <a:pPr algn="ctr"/>
            <a:endParaRPr lang="en-US" sz="1800" dirty="0">
              <a:solidFill>
                <a:prstClr val="black"/>
              </a:solidFill>
            </a:endParaRPr>
          </a:p>
        </p:txBody>
      </p:sp>
    </p:spTree>
    <p:extLst>
      <p:ext uri="{BB962C8B-B14F-4D97-AF65-F5344CB8AC3E}">
        <p14:creationId xmlns:p14="http://schemas.microsoft.com/office/powerpoint/2010/main" val="410407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July 23, 2020</a:t>
            </a:r>
            <a:endParaRPr lang="en-US" dirty="0"/>
          </a:p>
        </p:txBody>
      </p:sp>
      <p:sp>
        <p:nvSpPr>
          <p:cNvPr id="5" name="Footer Placeholder 4"/>
          <p:cNvSpPr>
            <a:spLocks noGrp="1"/>
          </p:cNvSpPr>
          <p:nvPr>
            <p:ph type="ftr" sz="quarter" idx="11"/>
          </p:nvPr>
        </p:nvSpPr>
        <p:spPr/>
        <p:txBody>
          <a:bodyPr/>
          <a:lstStyle/>
          <a:p>
            <a:r>
              <a:rPr lang="en-US"/>
              <a:t>© 2020, Center for Tax and Budget Accountability </a:t>
            </a:r>
            <a:endParaRPr lang="en-US" dirty="0"/>
          </a:p>
        </p:txBody>
      </p:sp>
      <p:sp>
        <p:nvSpPr>
          <p:cNvPr id="6" name="Slide Number Placeholder 5"/>
          <p:cNvSpPr>
            <a:spLocks noGrp="1"/>
          </p:cNvSpPr>
          <p:nvPr>
            <p:ph type="sldNum" sz="quarter" idx="12"/>
          </p:nvPr>
        </p:nvSpPr>
        <p:spPr/>
        <p:txBody>
          <a:body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Tree>
    <p:extLst>
      <p:ext uri="{BB962C8B-B14F-4D97-AF65-F5344CB8AC3E}">
        <p14:creationId xmlns:p14="http://schemas.microsoft.com/office/powerpoint/2010/main" val="197073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a:off x="6915912" y="3009901"/>
            <a:ext cx="457200" cy="441325"/>
          </a:xfrm>
        </p:spPr>
        <p:txBody>
          <a:body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July 23, 2020</a:t>
            </a:r>
            <a:endParaRPr lang="en-US" dirty="0"/>
          </a:p>
        </p:txBody>
      </p:sp>
      <p:sp>
        <p:nvSpPr>
          <p:cNvPr id="5" name="Footer Placeholder 4"/>
          <p:cNvSpPr>
            <a:spLocks noGrp="1"/>
          </p:cNvSpPr>
          <p:nvPr>
            <p:ph type="ftr" sz="quarter" idx="11"/>
          </p:nvPr>
        </p:nvSpPr>
        <p:spPr/>
        <p:txBody>
          <a:bodyPr/>
          <a:lstStyle/>
          <a:p>
            <a:r>
              <a:rPr lang="en-US"/>
              <a:t>© 2020, Center for Tax and Budget Accountability </a:t>
            </a:r>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extLst>
      <p:ext uri="{BB962C8B-B14F-4D97-AF65-F5344CB8AC3E}">
        <p14:creationId xmlns:p14="http://schemas.microsoft.com/office/powerpoint/2010/main" val="262576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r>
              <a:rPr lang="en-US"/>
              <a:t>July 23, 2020</a:t>
            </a:r>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651C0AEC-C19E-4450-A359-804CE30CA635}" type="slidenum">
              <a:rPr lang="en-US" smtClean="0">
                <a:solidFill>
                  <a:srgbClr val="8CADAE">
                    <a:shade val="75000"/>
                  </a:srgbClr>
                </a:solidFill>
              </a:rPr>
              <a:pPr/>
              <a:t>‹Nº›</a:t>
            </a:fld>
            <a:endParaRPr lang="en-US" dirty="0">
              <a:solidFill>
                <a:srgbClr val="8CADAE">
                  <a:shade val="75000"/>
                </a:srgbClr>
              </a:solidFill>
            </a:endParaRPr>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Footer Placeholder 16"/>
          <p:cNvSpPr>
            <a:spLocks noGrp="1"/>
          </p:cNvSpPr>
          <p:nvPr>
            <p:ph type="ftr" sz="quarter" idx="11"/>
          </p:nvPr>
        </p:nvSpPr>
        <p:spPr>
          <a:xfrm>
            <a:off x="304800" y="6410848"/>
            <a:ext cx="3581400" cy="365760"/>
          </a:xfrm>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295621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Footer Placeholder 4"/>
          <p:cNvSpPr>
            <a:spLocks noGrp="1"/>
          </p:cNvSpPr>
          <p:nvPr>
            <p:ph type="ftr" sz="quarter" idx="11"/>
          </p:nvPr>
        </p:nvSpPr>
        <p:spPr/>
        <p:txBody>
          <a:bodyPr/>
          <a:lstStyle/>
          <a:p>
            <a:r>
              <a:rPr lang="en-US"/>
              <a:t>© 2020, Center for Tax and Budget Accountability </a:t>
            </a:r>
            <a:endParaRPr lang="en-US" dirty="0"/>
          </a:p>
        </p:txBody>
      </p:sp>
      <p:sp>
        <p:nvSpPr>
          <p:cNvPr id="4" name="Date Placeholder 3"/>
          <p:cNvSpPr>
            <a:spLocks noGrp="1"/>
          </p:cNvSpPr>
          <p:nvPr>
            <p:ph type="dt" sz="half" idx="10"/>
          </p:nvPr>
        </p:nvSpPr>
        <p:spPr/>
        <p:txBody>
          <a:bodyPr/>
          <a:lstStyle/>
          <a:p>
            <a:r>
              <a:rPr lang="en-US"/>
              <a:t>July 23, 2020</a:t>
            </a:r>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extLst>
      <p:ext uri="{BB962C8B-B14F-4D97-AF65-F5344CB8AC3E}">
        <p14:creationId xmlns:p14="http://schemas.microsoft.com/office/powerpoint/2010/main" val="346840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r>
              <a:rPr lang="en-US"/>
              <a:t>July 23, 2020</a:t>
            </a:r>
            <a:endParaRPr lang="en-US" dirty="0"/>
          </a:p>
        </p:txBody>
      </p:sp>
      <p:sp>
        <p:nvSpPr>
          <p:cNvPr id="6" name="Footer Placeholder 5"/>
          <p:cNvSpPr>
            <a:spLocks noGrp="1"/>
          </p:cNvSpPr>
          <p:nvPr>
            <p:ph type="ftr" sz="quarter" idx="11"/>
          </p:nvPr>
        </p:nvSpPr>
        <p:spPr/>
        <p:txBody>
          <a:bodyPr/>
          <a:lstStyle/>
          <a:p>
            <a:r>
              <a:rPr lang="en-US"/>
              <a:t>© 2020, Center for Tax and Budget Accountability </a:t>
            </a:r>
            <a:endParaRPr lang="en-US" dirty="0"/>
          </a:p>
        </p:txBody>
      </p:sp>
      <p:sp>
        <p:nvSpPr>
          <p:cNvPr id="7" name="Slide Number Placeholder 6"/>
          <p:cNvSpPr>
            <a:spLocks noGrp="1"/>
          </p:cNvSpPr>
          <p:nvPr>
            <p:ph type="sldNum" sz="quarter" idx="12"/>
          </p:nvPr>
        </p:nvSpPr>
        <p:spPr/>
        <p:txBody>
          <a:body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4946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July 23, 2020</a:t>
            </a:r>
            <a:endParaRPr lang="en-US" dirty="0"/>
          </a:p>
        </p:txBody>
      </p:sp>
      <p:sp>
        <p:nvSpPr>
          <p:cNvPr id="8" name="Footer Placeholder 7"/>
          <p:cNvSpPr>
            <a:spLocks noGrp="1"/>
          </p:cNvSpPr>
          <p:nvPr>
            <p:ph type="ftr" sz="quarter" idx="11"/>
          </p:nvPr>
        </p:nvSpPr>
        <p:spPr>
          <a:xfrm>
            <a:off x="304800" y="6409944"/>
            <a:ext cx="3581400" cy="365760"/>
          </a:xfrm>
        </p:spPr>
        <p:txBody>
          <a:bodyPr/>
          <a:lstStyle/>
          <a:p>
            <a:r>
              <a:rPr lang="en-US"/>
              <a:t>© 2020, Center for Tax and Budget Accountability </a:t>
            </a:r>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
        <p:nvSpPr>
          <p:cNvPr id="23" name="Title 22"/>
          <p:cNvSpPr>
            <a:spLocks noGrp="1"/>
          </p:cNvSpPr>
          <p:nvPr>
            <p:ph type="title"/>
          </p:nvPr>
        </p:nvSpPr>
        <p:spPr/>
        <p:txBody>
          <a:bodyPr rtlCol="0" anchor="b" anchorCtr="0"/>
          <a:lstStyle/>
          <a:p>
            <a:r>
              <a:rPr kumimoji="0" lang="en-US"/>
              <a:t>Click to edit Master title style</a:t>
            </a:r>
          </a:p>
        </p:txBody>
      </p:sp>
    </p:spTree>
    <p:extLst>
      <p:ext uri="{BB962C8B-B14F-4D97-AF65-F5344CB8AC3E}">
        <p14:creationId xmlns:p14="http://schemas.microsoft.com/office/powerpoint/2010/main" val="390220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July 23, 2020</a:t>
            </a:r>
            <a:endParaRPr lang="en-US" dirty="0"/>
          </a:p>
        </p:txBody>
      </p:sp>
      <p:sp>
        <p:nvSpPr>
          <p:cNvPr id="4" name="Footer Placeholder 3"/>
          <p:cNvSpPr>
            <a:spLocks noGrp="1"/>
          </p:cNvSpPr>
          <p:nvPr>
            <p:ph type="ftr" sz="quarter" idx="11"/>
          </p:nvPr>
        </p:nvSpPr>
        <p:spPr/>
        <p:txBody>
          <a:bodyPr/>
          <a:lstStyle/>
          <a:p>
            <a:r>
              <a:rPr lang="en-US"/>
              <a:t>© 2020, Center for Tax and Budget Accountability </a:t>
            </a:r>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Tree>
    <p:extLst>
      <p:ext uri="{BB962C8B-B14F-4D97-AF65-F5344CB8AC3E}">
        <p14:creationId xmlns:p14="http://schemas.microsoft.com/office/powerpoint/2010/main" val="287231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 name="Date Placeholder 1"/>
          <p:cNvSpPr>
            <a:spLocks noGrp="1"/>
          </p:cNvSpPr>
          <p:nvPr>
            <p:ph type="dt" sz="half" idx="10"/>
          </p:nvPr>
        </p:nvSpPr>
        <p:spPr/>
        <p:txBody>
          <a:bodyPr/>
          <a:lstStyle/>
          <a:p>
            <a:r>
              <a:rPr lang="en-US"/>
              <a:t>July 23, 2020</a:t>
            </a:r>
            <a:endParaRPr lang="en-US" dirty="0"/>
          </a:p>
        </p:txBody>
      </p:sp>
      <p:sp>
        <p:nvSpPr>
          <p:cNvPr id="3" name="Footer Placeholder 2"/>
          <p:cNvSpPr>
            <a:spLocks noGrp="1"/>
          </p:cNvSpPr>
          <p:nvPr>
            <p:ph type="ftr" sz="quarter" idx="11"/>
          </p:nvPr>
        </p:nvSpPr>
        <p:spPr/>
        <p:txBody>
          <a:bodyPr/>
          <a:lstStyle/>
          <a:p>
            <a:r>
              <a:rPr lang="en-US"/>
              <a:t>© 2020, Center for Tax and Budget Accountability </a:t>
            </a:r>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25DF46A-C359-4DEB-A90A-0734CADA00BC}" type="slidenum">
              <a:rPr lang="en-US" smtClean="0"/>
              <a:pPr/>
              <a:t>‹Nº›</a:t>
            </a:fld>
            <a:endParaRPr lang="en-US" dirty="0"/>
          </a:p>
        </p:txBody>
      </p:sp>
    </p:spTree>
    <p:extLst>
      <p:ext uri="{BB962C8B-B14F-4D97-AF65-F5344CB8AC3E}">
        <p14:creationId xmlns:p14="http://schemas.microsoft.com/office/powerpoint/2010/main" val="185011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Date Placeholder 4"/>
          <p:cNvSpPr>
            <a:spLocks noGrp="1"/>
          </p:cNvSpPr>
          <p:nvPr>
            <p:ph type="dt" sz="half" idx="10"/>
          </p:nvPr>
        </p:nvSpPr>
        <p:spPr/>
        <p:txBody>
          <a:bodyPr/>
          <a:lstStyle/>
          <a:p>
            <a:r>
              <a:rPr lang="en-US"/>
              <a:t>July 23, 2020</a:t>
            </a:r>
            <a:endParaRPr lang="en-US" dirty="0"/>
          </a:p>
        </p:txBody>
      </p:sp>
      <p:sp>
        <p:nvSpPr>
          <p:cNvPr id="6" name="Footer Placeholder 5"/>
          <p:cNvSpPr>
            <a:spLocks noGrp="1"/>
          </p:cNvSpPr>
          <p:nvPr>
            <p:ph type="ftr" sz="quarter" idx="11"/>
          </p:nvPr>
        </p:nvSpPr>
        <p:spPr>
          <a:xfrm>
            <a:off x="301752" y="6410848"/>
            <a:ext cx="3383280" cy="365760"/>
          </a:xfrm>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235532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7" name="Slide Number Placeholder 6"/>
          <p:cNvSpPr>
            <a:spLocks noGrp="1"/>
          </p:cNvSpPr>
          <p:nvPr>
            <p:ph type="sldNum" sz="quarter" idx="12"/>
          </p:nvPr>
        </p:nvSpPr>
        <p:spPr>
          <a:xfrm>
            <a:off x="1371600" y="312738"/>
            <a:ext cx="457200" cy="441325"/>
          </a:xfrm>
        </p:spPr>
        <p:txBody>
          <a:body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5" name="Date Placeholder 4"/>
          <p:cNvSpPr>
            <a:spLocks noGrp="1"/>
          </p:cNvSpPr>
          <p:nvPr>
            <p:ph type="dt" sz="half" idx="10"/>
          </p:nvPr>
        </p:nvSpPr>
        <p:spPr>
          <a:xfrm>
            <a:off x="5788152" y="6404984"/>
            <a:ext cx="3044952" cy="365760"/>
          </a:xfrm>
        </p:spPr>
        <p:txBody>
          <a:bodyPr/>
          <a:lstStyle/>
          <a:p>
            <a:r>
              <a:rPr lang="en-US"/>
              <a:t>July 23, 2020</a:t>
            </a:r>
            <a:endParaRPr lang="en-US" dirty="0"/>
          </a:p>
        </p:txBody>
      </p:sp>
      <p:sp>
        <p:nvSpPr>
          <p:cNvPr id="6" name="Footer Placeholder 5"/>
          <p:cNvSpPr>
            <a:spLocks noGrp="1"/>
          </p:cNvSpPr>
          <p:nvPr>
            <p:ph type="ftr" sz="quarter" idx="11"/>
          </p:nvPr>
        </p:nvSpPr>
        <p:spPr>
          <a:xfrm>
            <a:off x="301752" y="6410848"/>
            <a:ext cx="3584448" cy="365760"/>
          </a:xfrm>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203787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a:t>July 23, 2020</a:t>
            </a:r>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 2020, Center for Tax and Budget Accountability </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dirty="0">
              <a:solidFill>
                <a:prstClr val="black"/>
              </a:solidFill>
            </a:endParaRPr>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25DF46A-C359-4DEB-A90A-0734CADA00BC}" type="slidenum">
              <a:rPr lang="en-US" smtClean="0">
                <a:solidFill>
                  <a:srgbClr val="8CADAE">
                    <a:shade val="75000"/>
                  </a:srgbClr>
                </a:solidFill>
              </a:rPr>
              <a:pPr/>
              <a:t>‹Nº›</a:t>
            </a:fld>
            <a:endParaRPr lang="en-US" dirty="0">
              <a:solidFill>
                <a:srgbClr val="8CADAE">
                  <a:shade val="75000"/>
                </a:srgb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Tree>
    <p:extLst>
      <p:ext uri="{BB962C8B-B14F-4D97-AF65-F5344CB8AC3E}">
        <p14:creationId xmlns:p14="http://schemas.microsoft.com/office/powerpoint/2010/main" val="4216827183"/>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dfeliu@ctbaonline.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ctbaonline.org/donate" TargetMode="External"/><Relationship Id="rId4" Type="http://schemas.openxmlformats.org/officeDocument/2006/relationships/hyperlink" Target="mailto:rmartire@ctbaonline.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September 23, 2020</a:t>
            </a:r>
          </a:p>
        </p:txBody>
      </p:sp>
      <p:sp>
        <p:nvSpPr>
          <p:cNvPr id="10" name="Footer Placeholder 9"/>
          <p:cNvSpPr>
            <a:spLocks noGrp="1"/>
          </p:cNvSpPr>
          <p:nvPr>
            <p:ph type="ftr" sz="quarter" idx="11"/>
          </p:nvPr>
        </p:nvSpPr>
        <p:spPr/>
        <p:txBody>
          <a:bodyPr/>
          <a:lstStyle/>
          <a:p>
            <a:r>
              <a:rPr lang="en-US"/>
              <a:t>© 2020, Center for Tax and Budget Accountability </a:t>
            </a:r>
            <a:endParaRPr lang="en-US" dirty="0"/>
          </a:p>
        </p:txBody>
      </p:sp>
      <p:sp>
        <p:nvSpPr>
          <p:cNvPr id="2" name="Title 1"/>
          <p:cNvSpPr>
            <a:spLocks noGrp="1"/>
          </p:cNvSpPr>
          <p:nvPr>
            <p:ph type="ctrTitle"/>
          </p:nvPr>
        </p:nvSpPr>
        <p:spPr/>
        <p:txBody>
          <a:bodyPr anchor="ctr">
            <a:normAutofit/>
          </a:bodyPr>
          <a:lstStyle/>
          <a:p>
            <a:br>
              <a:rPr lang="en-US" sz="4400" i="1" dirty="0">
                <a:latin typeface="Times New Roman" pitchFamily="18" charset="0"/>
              </a:rPr>
            </a:br>
            <a:endParaRPr lang="en-US" b="1"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5438"/>
          <a:stretch/>
        </p:blipFill>
        <p:spPr>
          <a:xfrm>
            <a:off x="228600" y="227232"/>
            <a:ext cx="4800600" cy="1049440"/>
          </a:xfrm>
          <a:prstGeom prst="rect">
            <a:avLst/>
          </a:prstGeom>
        </p:spPr>
      </p:pic>
      <p:sp>
        <p:nvSpPr>
          <p:cNvPr id="8" name="Text Box 3"/>
          <p:cNvSpPr txBox="1">
            <a:spLocks noChangeArrowheads="1"/>
          </p:cNvSpPr>
          <p:nvPr/>
        </p:nvSpPr>
        <p:spPr bwMode="auto">
          <a:xfrm>
            <a:off x="6705600" y="318784"/>
            <a:ext cx="2209800" cy="762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900" dirty="0">
                <a:solidFill>
                  <a:prstClr val="black"/>
                </a:solidFill>
                <a:latin typeface="Helvetica" charset="0"/>
                <a:cs typeface="Arial" pitchFamily="34" charset="0"/>
              </a:rPr>
              <a:t>70 East Lake Street</a:t>
            </a:r>
            <a:br>
              <a:rPr lang="en-US" sz="900" dirty="0">
                <a:solidFill>
                  <a:prstClr val="black"/>
                </a:solidFill>
                <a:latin typeface="Helvetica" charset="0"/>
                <a:cs typeface="Arial" pitchFamily="34" charset="0"/>
              </a:rPr>
            </a:br>
            <a:r>
              <a:rPr lang="en-US" sz="900" dirty="0">
                <a:solidFill>
                  <a:prstClr val="black"/>
                </a:solidFill>
                <a:latin typeface="Helvetica" charset="0"/>
                <a:cs typeface="Arial" pitchFamily="34" charset="0"/>
              </a:rPr>
              <a:t>Suite 1700 </a:t>
            </a:r>
            <a:br>
              <a:rPr lang="en-US" sz="900" dirty="0">
                <a:solidFill>
                  <a:prstClr val="black"/>
                </a:solidFill>
                <a:latin typeface="Helvetica" charset="0"/>
                <a:cs typeface="Arial" pitchFamily="34" charset="0"/>
              </a:rPr>
            </a:br>
            <a:r>
              <a:rPr lang="en-US" sz="900" dirty="0">
                <a:solidFill>
                  <a:prstClr val="black"/>
                </a:solidFill>
                <a:latin typeface="Helvetica" charset="0"/>
                <a:cs typeface="Arial" pitchFamily="34" charset="0"/>
              </a:rPr>
              <a:t>Chicago, IL  60601</a:t>
            </a:r>
            <a:br>
              <a:rPr lang="en-US" sz="900" dirty="0">
                <a:solidFill>
                  <a:prstClr val="black"/>
                </a:solidFill>
                <a:latin typeface="Helvetica" charset="0"/>
                <a:cs typeface="Arial" pitchFamily="34" charset="0"/>
              </a:rPr>
            </a:br>
            <a:r>
              <a:rPr lang="en-US" sz="900" dirty="0">
                <a:solidFill>
                  <a:prstClr val="black"/>
                </a:solidFill>
                <a:latin typeface="Helvetica" charset="0"/>
                <a:cs typeface="Arial" pitchFamily="34" charset="0"/>
              </a:rPr>
              <a:t>www.ctbaonline.org</a:t>
            </a:r>
            <a:br>
              <a:rPr lang="en-US" sz="900" dirty="0">
                <a:solidFill>
                  <a:prstClr val="black"/>
                </a:solidFill>
                <a:latin typeface="Helvetica" charset="0"/>
                <a:cs typeface="Arial" pitchFamily="34" charset="0"/>
              </a:rPr>
            </a:br>
            <a:endParaRPr lang="en-US" sz="900" dirty="0">
              <a:solidFill>
                <a:srgbClr val="000080"/>
              </a:solidFill>
              <a:latin typeface="Helvetica" charset="0"/>
              <a:cs typeface="Arial" pitchFamily="34" charset="0"/>
            </a:endParaRPr>
          </a:p>
          <a:p>
            <a:pPr algn="just" fontAlgn="base">
              <a:spcBef>
                <a:spcPct val="0"/>
              </a:spcBef>
              <a:spcAft>
                <a:spcPts val="1000"/>
              </a:spcAft>
            </a:pPr>
            <a:endParaRPr lang="en-US" sz="900" dirty="0">
              <a:solidFill>
                <a:srgbClr val="000080"/>
              </a:solidFill>
              <a:latin typeface="Helvetica" charset="0"/>
              <a:cs typeface="Arial" pitchFamily="34" charset="0"/>
            </a:endParaRPr>
          </a:p>
          <a:p>
            <a:pPr fontAlgn="base">
              <a:spcBef>
                <a:spcPct val="0"/>
              </a:spcBef>
              <a:spcAft>
                <a:spcPct val="0"/>
              </a:spcAft>
            </a:pPr>
            <a:endParaRPr lang="en-US" dirty="0">
              <a:solidFill>
                <a:prstClr val="black"/>
              </a:solidFill>
              <a:latin typeface="Arial" pitchFamily="34" charset="0"/>
              <a:cs typeface="Arial" pitchFamily="34" charset="0"/>
            </a:endParaRPr>
          </a:p>
        </p:txBody>
      </p:sp>
      <p:sp>
        <p:nvSpPr>
          <p:cNvPr id="11" name="Title 6"/>
          <p:cNvSpPr txBox="1">
            <a:spLocks/>
          </p:cNvSpPr>
          <p:nvPr/>
        </p:nvSpPr>
        <p:spPr>
          <a:xfrm>
            <a:off x="228600" y="1521710"/>
            <a:ext cx="8686800" cy="1752600"/>
          </a:xfrm>
          <a:prstGeom prst="rect">
            <a:avLst/>
          </a:prstGeom>
        </p:spPr>
        <p:txBody>
          <a:bodyPr vert="horz" anchor="ctr">
            <a:no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US" sz="4000" i="1" dirty="0"/>
              <a:t>Gentrification in the City of Chicago</a:t>
            </a:r>
            <a:endParaRPr lang="en-US" sz="4000" i="1" dirty="0">
              <a:solidFill>
                <a:srgbClr val="D16349"/>
              </a:solidFill>
            </a:endParaRPr>
          </a:p>
        </p:txBody>
      </p:sp>
      <p:sp>
        <p:nvSpPr>
          <p:cNvPr id="9" name="Subtitle 3"/>
          <p:cNvSpPr txBox="1">
            <a:spLocks/>
          </p:cNvSpPr>
          <p:nvPr/>
        </p:nvSpPr>
        <p:spPr>
          <a:xfrm>
            <a:off x="1066800" y="3579110"/>
            <a:ext cx="7239000" cy="1907290"/>
          </a:xfrm>
          <a:prstGeom prst="rect">
            <a:avLst/>
          </a:prstGeom>
        </p:spPr>
        <p:txBody>
          <a:bodyPr>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endParaRPr lang="en-US" sz="1800" dirty="0"/>
          </a:p>
        </p:txBody>
      </p:sp>
      <p:sp>
        <p:nvSpPr>
          <p:cNvPr id="12" name="Subtitle 3"/>
          <p:cNvSpPr txBox="1">
            <a:spLocks/>
          </p:cNvSpPr>
          <p:nvPr/>
        </p:nvSpPr>
        <p:spPr>
          <a:xfrm>
            <a:off x="1066800" y="3733800"/>
            <a:ext cx="7239000" cy="1752600"/>
          </a:xfrm>
          <a:prstGeom prst="rect">
            <a:avLst/>
          </a:prstGeom>
        </p:spPr>
        <p:txBody>
          <a:bodyPr>
            <a:norm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lgn="ctr">
              <a:buNone/>
            </a:pPr>
            <a:endParaRPr lang="en-US" sz="1800" dirty="0"/>
          </a:p>
        </p:txBody>
      </p:sp>
      <p:sp>
        <p:nvSpPr>
          <p:cNvPr id="15" name="Subtitle 3"/>
          <p:cNvSpPr>
            <a:spLocks noGrp="1"/>
          </p:cNvSpPr>
          <p:nvPr>
            <p:ph type="subTitle" idx="1"/>
          </p:nvPr>
        </p:nvSpPr>
        <p:spPr>
          <a:xfrm>
            <a:off x="457200" y="3619219"/>
            <a:ext cx="8458200" cy="1752600"/>
          </a:xfrm>
        </p:spPr>
        <p:txBody>
          <a:bodyPr>
            <a:normAutofit/>
          </a:bodyPr>
          <a:lstStyle/>
          <a:p>
            <a:endParaRPr lang="en-US" dirty="0"/>
          </a:p>
          <a:p>
            <a:r>
              <a:rPr lang="en-US" dirty="0"/>
              <a:t>September, 2020</a:t>
            </a:r>
          </a:p>
        </p:txBody>
      </p:sp>
    </p:spTree>
    <p:extLst>
      <p:ext uri="{BB962C8B-B14F-4D97-AF65-F5344CB8AC3E}">
        <p14:creationId xmlns:p14="http://schemas.microsoft.com/office/powerpoint/2010/main" val="2965039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3DF1B-E499-4D9D-A491-F0E2D48D896A}"/>
              </a:ext>
            </a:extLst>
          </p:cNvPr>
          <p:cNvSpPr>
            <a:spLocks noGrp="1"/>
          </p:cNvSpPr>
          <p:nvPr>
            <p:ph type="title"/>
          </p:nvPr>
        </p:nvSpPr>
        <p:spPr/>
        <p:txBody>
          <a:bodyPr>
            <a:normAutofit/>
          </a:bodyPr>
          <a:lstStyle/>
          <a:p>
            <a:r>
              <a:rPr lang="en-US" dirty="0"/>
              <a:t>MAP of median home value by tract (level) </a:t>
            </a:r>
          </a:p>
        </p:txBody>
      </p:sp>
      <p:sp>
        <p:nvSpPr>
          <p:cNvPr id="3" name="Marcador de fecha 2">
            <a:extLst>
              <a:ext uri="{FF2B5EF4-FFF2-40B4-BE49-F238E27FC236}">
                <a16:creationId xmlns:a16="http://schemas.microsoft.com/office/drawing/2014/main" id="{31BA53DA-F082-4B23-8FC7-5BA6156FCFC1}"/>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C4683029-587C-4B64-8FEF-303AB6D55F19}"/>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10</a:t>
            </a:fld>
            <a:endParaRPr lang="en-US" dirty="0">
              <a:solidFill>
                <a:srgbClr val="8CADAE">
                  <a:shade val="75000"/>
                </a:srgbClr>
              </a:solidFill>
            </a:endParaRPr>
          </a:p>
        </p:txBody>
      </p:sp>
      <p:sp>
        <p:nvSpPr>
          <p:cNvPr id="5" name="Marcador de contenido 4">
            <a:extLst>
              <a:ext uri="{FF2B5EF4-FFF2-40B4-BE49-F238E27FC236}">
                <a16:creationId xmlns:a16="http://schemas.microsoft.com/office/drawing/2014/main" id="{C563077D-AB56-4F19-9B76-9327487BDCC6}"/>
              </a:ext>
            </a:extLst>
          </p:cNvPr>
          <p:cNvSpPr>
            <a:spLocks noGrp="1"/>
          </p:cNvSpPr>
          <p:nvPr>
            <p:ph sz="quarter" idx="1"/>
          </p:nvPr>
        </p:nvSpPr>
        <p:spPr/>
        <p:txBody>
          <a:bodyPr/>
          <a:lstStyle/>
          <a:p>
            <a:endParaRPr lang="en-US" dirty="0"/>
          </a:p>
        </p:txBody>
      </p:sp>
      <p:sp>
        <p:nvSpPr>
          <p:cNvPr id="6" name="Marcador de pie de página 5">
            <a:extLst>
              <a:ext uri="{FF2B5EF4-FFF2-40B4-BE49-F238E27FC236}">
                <a16:creationId xmlns:a16="http://schemas.microsoft.com/office/drawing/2014/main" id="{A80F142B-6987-470E-A864-74AC34E12CB1}"/>
              </a:ext>
            </a:extLst>
          </p:cNvPr>
          <p:cNvSpPr>
            <a:spLocks noGrp="1"/>
          </p:cNvSpPr>
          <p:nvPr>
            <p:ph type="ftr" sz="quarter" idx="11"/>
          </p:nvPr>
        </p:nvSpPr>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375087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Income, Housing and Population in the City of Chicago by Tracts in 2013</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11</a:t>
            </a:fld>
            <a:endParaRPr lang="en-US" dirty="0">
              <a:solidFill>
                <a:srgbClr val="8CADAE">
                  <a:shade val="75000"/>
                </a:srgbClr>
              </a:solidFill>
            </a:endParaRPr>
          </a:p>
        </p:txBody>
      </p:sp>
      <p:pic>
        <p:nvPicPr>
          <p:cNvPr id="5" name="Imagen 4">
            <a:extLst>
              <a:ext uri="{FF2B5EF4-FFF2-40B4-BE49-F238E27FC236}">
                <a16:creationId xmlns:a16="http://schemas.microsoft.com/office/drawing/2014/main" id="{CCF1A1AF-D0BE-45C1-A701-EF6700A6F07E}"/>
              </a:ext>
            </a:extLst>
          </p:cNvPr>
          <p:cNvPicPr>
            <a:picLocks noChangeAspect="1"/>
          </p:cNvPicPr>
          <p:nvPr/>
        </p:nvPicPr>
        <p:blipFill rotWithShape="1">
          <a:blip r:embed="rId2">
            <a:extLst>
              <a:ext uri="{28A0092B-C50C-407E-A947-70E740481C1C}">
                <a14:useLocalDpi xmlns:a14="http://schemas.microsoft.com/office/drawing/2010/main" val="0"/>
              </a:ext>
            </a:extLst>
          </a:blip>
          <a:srcRect t="13007" r="2637"/>
          <a:stretch/>
        </p:blipFill>
        <p:spPr>
          <a:xfrm>
            <a:off x="977095" y="2286000"/>
            <a:ext cx="7189809" cy="2590800"/>
          </a:xfrm>
          <a:prstGeom prst="rect">
            <a:avLst/>
          </a:prstGeom>
        </p:spPr>
      </p:pic>
    </p:spTree>
    <p:extLst>
      <p:ext uri="{BB962C8B-B14F-4D97-AF65-F5344CB8AC3E}">
        <p14:creationId xmlns:p14="http://schemas.microsoft.com/office/powerpoint/2010/main" val="347350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Income, Housing and Population in the City of Chicago by Tracts in 2018</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12</a:t>
            </a:fld>
            <a:endParaRPr lang="en-US" dirty="0">
              <a:solidFill>
                <a:srgbClr val="8CADAE">
                  <a:shade val="75000"/>
                </a:srgbClr>
              </a:solidFill>
            </a:endParaRPr>
          </a:p>
        </p:txBody>
      </p:sp>
      <p:pic>
        <p:nvPicPr>
          <p:cNvPr id="10" name="Imagen 9">
            <a:extLst>
              <a:ext uri="{FF2B5EF4-FFF2-40B4-BE49-F238E27FC236}">
                <a16:creationId xmlns:a16="http://schemas.microsoft.com/office/drawing/2014/main" id="{409641A5-038D-4452-A6C6-35FE16258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859" y="2429227"/>
            <a:ext cx="7098281" cy="2737133"/>
          </a:xfrm>
          <a:prstGeom prst="rect">
            <a:avLst/>
          </a:prstGeom>
        </p:spPr>
      </p:pic>
    </p:spTree>
    <p:extLst>
      <p:ext uri="{BB962C8B-B14F-4D97-AF65-F5344CB8AC3E}">
        <p14:creationId xmlns:p14="http://schemas.microsoft.com/office/powerpoint/2010/main" val="356436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MAP of tracts under gentrification def 1 for 75</a:t>
            </a:r>
            <a:r>
              <a:rPr lang="en-US" baseline="30000" dirty="0"/>
              <a:t>th</a:t>
            </a:r>
            <a:r>
              <a:rPr lang="en-US" dirty="0"/>
              <a:t> and 90</a:t>
            </a:r>
            <a:r>
              <a:rPr lang="en-US" baseline="30000" dirty="0"/>
              <a:t>th</a:t>
            </a:r>
            <a:r>
              <a:rPr lang="en-US" dirty="0"/>
              <a:t> percentile (use colors)</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13</a:t>
            </a:fld>
            <a:endParaRPr lang="en-US" dirty="0">
              <a:solidFill>
                <a:srgbClr val="8CADAE">
                  <a:shade val="75000"/>
                </a:srgbClr>
              </a:solidFill>
            </a:endParaRPr>
          </a:p>
        </p:txBody>
      </p:sp>
    </p:spTree>
    <p:extLst>
      <p:ext uri="{BB962C8B-B14F-4D97-AF65-F5344CB8AC3E}">
        <p14:creationId xmlns:p14="http://schemas.microsoft.com/office/powerpoint/2010/main" val="145983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p:txBody>
          <a:bodyPr>
            <a:normAutofit/>
          </a:bodyPr>
          <a:lstStyle/>
          <a:p>
            <a:r>
              <a:rPr lang="en-US" dirty="0"/>
              <a:t>Summary Statistics – Def. #1 (75</a:t>
            </a:r>
            <a:r>
              <a:rPr lang="en-US" baseline="30000" dirty="0"/>
              <a:t>th</a:t>
            </a:r>
            <a:r>
              <a:rPr lang="en-US" dirty="0"/>
              <a:t> per)</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14</a:t>
            </a:fld>
            <a:endParaRPr lang="en-US" dirty="0">
              <a:solidFill>
                <a:srgbClr val="8CADAE">
                  <a:shade val="75000"/>
                </a:srgbClr>
              </a:solidFill>
            </a:endParaRPr>
          </a:p>
        </p:txBody>
      </p:sp>
      <p:pic>
        <p:nvPicPr>
          <p:cNvPr id="4" name="Imagen 3">
            <a:extLst>
              <a:ext uri="{FF2B5EF4-FFF2-40B4-BE49-F238E27FC236}">
                <a16:creationId xmlns:a16="http://schemas.microsoft.com/office/drawing/2014/main" id="{63BEECB0-41E5-4789-9A61-B9C23F220E3D}"/>
              </a:ext>
            </a:extLst>
          </p:cNvPr>
          <p:cNvPicPr>
            <a:picLocks noChangeAspect="1"/>
          </p:cNvPicPr>
          <p:nvPr/>
        </p:nvPicPr>
        <p:blipFill rotWithShape="1">
          <a:blip r:embed="rId2"/>
          <a:srcRect l="25834" t="15926" r="22499" b="45556"/>
          <a:stretch/>
        </p:blipFill>
        <p:spPr>
          <a:xfrm>
            <a:off x="685800" y="3673479"/>
            <a:ext cx="5867400" cy="2460523"/>
          </a:xfrm>
          <a:prstGeom prst="rect">
            <a:avLst/>
          </a:prstGeom>
        </p:spPr>
      </p:pic>
      <p:pic>
        <p:nvPicPr>
          <p:cNvPr id="8" name="Imagen 7">
            <a:extLst>
              <a:ext uri="{FF2B5EF4-FFF2-40B4-BE49-F238E27FC236}">
                <a16:creationId xmlns:a16="http://schemas.microsoft.com/office/drawing/2014/main" id="{25728B7B-DBF1-4060-9F74-96889B5AC396}"/>
              </a:ext>
            </a:extLst>
          </p:cNvPr>
          <p:cNvPicPr>
            <a:picLocks noChangeAspect="1"/>
          </p:cNvPicPr>
          <p:nvPr/>
        </p:nvPicPr>
        <p:blipFill rotWithShape="1">
          <a:blip r:embed="rId3"/>
          <a:srcRect l="23333" t="16394" r="20101" b="46915"/>
          <a:stretch/>
        </p:blipFill>
        <p:spPr>
          <a:xfrm>
            <a:off x="381000" y="1524000"/>
            <a:ext cx="6324600" cy="2195057"/>
          </a:xfrm>
          <a:prstGeom prst="rect">
            <a:avLst/>
          </a:prstGeom>
        </p:spPr>
      </p:pic>
      <p:sp>
        <p:nvSpPr>
          <p:cNvPr id="13" name="CuadroTexto 12">
            <a:extLst>
              <a:ext uri="{FF2B5EF4-FFF2-40B4-BE49-F238E27FC236}">
                <a16:creationId xmlns:a16="http://schemas.microsoft.com/office/drawing/2014/main" id="{31910868-8690-4893-B380-5A96A0E45657}"/>
              </a:ext>
            </a:extLst>
          </p:cNvPr>
          <p:cNvSpPr txBox="1"/>
          <p:nvPr/>
        </p:nvSpPr>
        <p:spPr>
          <a:xfrm>
            <a:off x="6590016" y="2590800"/>
            <a:ext cx="2209800" cy="369332"/>
          </a:xfrm>
          <a:prstGeom prst="rect">
            <a:avLst/>
          </a:prstGeom>
          <a:noFill/>
        </p:spPr>
        <p:txBody>
          <a:bodyPr wrap="square" rtlCol="0">
            <a:spAutoFit/>
          </a:bodyPr>
          <a:lstStyle/>
          <a:p>
            <a:r>
              <a:rPr lang="en-US" dirty="0"/>
              <a:t>2013</a:t>
            </a:r>
          </a:p>
        </p:txBody>
      </p:sp>
      <p:sp>
        <p:nvSpPr>
          <p:cNvPr id="15" name="CuadroTexto 14">
            <a:extLst>
              <a:ext uri="{FF2B5EF4-FFF2-40B4-BE49-F238E27FC236}">
                <a16:creationId xmlns:a16="http://schemas.microsoft.com/office/drawing/2014/main" id="{4DEDF15B-0939-412D-A003-AEC27DA9FD72}"/>
              </a:ext>
            </a:extLst>
          </p:cNvPr>
          <p:cNvSpPr txBox="1"/>
          <p:nvPr/>
        </p:nvSpPr>
        <p:spPr>
          <a:xfrm>
            <a:off x="6629400" y="5029200"/>
            <a:ext cx="2209800"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1653282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15</a:t>
            </a:fld>
            <a:endParaRPr lang="en-US" dirty="0">
              <a:solidFill>
                <a:srgbClr val="8CADAE">
                  <a:shade val="75000"/>
                </a:srgbClr>
              </a:solidFill>
            </a:endParaRPr>
          </a:p>
        </p:txBody>
      </p:sp>
      <p:pic>
        <p:nvPicPr>
          <p:cNvPr id="8" name="Imagen 7">
            <a:extLst>
              <a:ext uri="{FF2B5EF4-FFF2-40B4-BE49-F238E27FC236}">
                <a16:creationId xmlns:a16="http://schemas.microsoft.com/office/drawing/2014/main" id="{874619E2-971F-4FED-9BDA-B8DAFA3A3491}"/>
              </a:ext>
            </a:extLst>
          </p:cNvPr>
          <p:cNvPicPr>
            <a:picLocks noChangeAspect="1"/>
          </p:cNvPicPr>
          <p:nvPr/>
        </p:nvPicPr>
        <p:blipFill rotWithShape="1">
          <a:blip r:embed="rId2"/>
          <a:srcRect l="24166" t="15926" r="20833" b="7037"/>
          <a:stretch/>
        </p:blipFill>
        <p:spPr>
          <a:xfrm>
            <a:off x="609600" y="1516791"/>
            <a:ext cx="5867400" cy="4622800"/>
          </a:xfrm>
          <a:prstGeom prst="rect">
            <a:avLst/>
          </a:prstGeom>
        </p:spPr>
      </p:pic>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Summary Statistics – Def. #1 (90</a:t>
            </a:r>
            <a:r>
              <a:rPr lang="en-US" baseline="30000" dirty="0"/>
              <a:t>th</a:t>
            </a:r>
            <a:r>
              <a:rPr lang="en-US" dirty="0"/>
              <a:t> per)</a:t>
            </a:r>
          </a:p>
        </p:txBody>
      </p:sp>
      <p:sp>
        <p:nvSpPr>
          <p:cNvPr id="18" name="CuadroTexto 17">
            <a:extLst>
              <a:ext uri="{FF2B5EF4-FFF2-40B4-BE49-F238E27FC236}">
                <a16:creationId xmlns:a16="http://schemas.microsoft.com/office/drawing/2014/main" id="{6C9336B9-0A34-43BE-8650-042033E1D57E}"/>
              </a:ext>
            </a:extLst>
          </p:cNvPr>
          <p:cNvSpPr txBox="1"/>
          <p:nvPr/>
        </p:nvSpPr>
        <p:spPr>
          <a:xfrm>
            <a:off x="6590016" y="2590800"/>
            <a:ext cx="2209800" cy="369332"/>
          </a:xfrm>
          <a:prstGeom prst="rect">
            <a:avLst/>
          </a:prstGeom>
          <a:noFill/>
        </p:spPr>
        <p:txBody>
          <a:bodyPr wrap="square" rtlCol="0">
            <a:spAutoFit/>
          </a:bodyPr>
          <a:lstStyle/>
          <a:p>
            <a:r>
              <a:rPr lang="en-US" dirty="0"/>
              <a:t>2013</a:t>
            </a:r>
          </a:p>
        </p:txBody>
      </p:sp>
      <p:sp>
        <p:nvSpPr>
          <p:cNvPr id="20" name="CuadroTexto 19">
            <a:extLst>
              <a:ext uri="{FF2B5EF4-FFF2-40B4-BE49-F238E27FC236}">
                <a16:creationId xmlns:a16="http://schemas.microsoft.com/office/drawing/2014/main" id="{CE682FE5-9945-43A1-A124-F94E46878B81}"/>
              </a:ext>
            </a:extLst>
          </p:cNvPr>
          <p:cNvSpPr txBox="1"/>
          <p:nvPr/>
        </p:nvSpPr>
        <p:spPr>
          <a:xfrm>
            <a:off x="6553200" y="4953000"/>
            <a:ext cx="2209800"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2518447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MAP of tracts under gentrification def 2 for 75</a:t>
            </a:r>
            <a:r>
              <a:rPr lang="en-US" baseline="30000" dirty="0"/>
              <a:t>th</a:t>
            </a:r>
            <a:r>
              <a:rPr lang="en-US" dirty="0"/>
              <a:t> and 90</a:t>
            </a:r>
            <a:r>
              <a:rPr lang="en-US" baseline="30000" dirty="0"/>
              <a:t>th</a:t>
            </a:r>
            <a:r>
              <a:rPr lang="en-US" dirty="0"/>
              <a:t> percentile (use colors)</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16</a:t>
            </a:fld>
            <a:endParaRPr lang="en-US" dirty="0">
              <a:solidFill>
                <a:srgbClr val="8CADAE">
                  <a:shade val="75000"/>
                </a:srgbClr>
              </a:solidFill>
            </a:endParaRPr>
          </a:p>
        </p:txBody>
      </p:sp>
    </p:spTree>
    <p:extLst>
      <p:ext uri="{BB962C8B-B14F-4D97-AF65-F5344CB8AC3E}">
        <p14:creationId xmlns:p14="http://schemas.microsoft.com/office/powerpoint/2010/main" val="362626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17</a:t>
            </a:fld>
            <a:endParaRPr lang="en-US" dirty="0">
              <a:solidFill>
                <a:srgbClr val="8CADAE">
                  <a:shade val="75000"/>
                </a:srgbClr>
              </a:solidFill>
            </a:endParaRPr>
          </a:p>
        </p:txBody>
      </p:sp>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Summary Statistics – Def. #2 (75</a:t>
            </a:r>
            <a:r>
              <a:rPr lang="en-US" baseline="30000" dirty="0"/>
              <a:t>th</a:t>
            </a:r>
            <a:r>
              <a:rPr lang="en-US" dirty="0"/>
              <a:t> per)</a:t>
            </a:r>
          </a:p>
        </p:txBody>
      </p:sp>
      <p:pic>
        <p:nvPicPr>
          <p:cNvPr id="2" name="Imagen 1">
            <a:extLst>
              <a:ext uri="{FF2B5EF4-FFF2-40B4-BE49-F238E27FC236}">
                <a16:creationId xmlns:a16="http://schemas.microsoft.com/office/drawing/2014/main" id="{A81A4603-C031-4AFC-9AF5-536F8B523CF9}"/>
              </a:ext>
            </a:extLst>
          </p:cNvPr>
          <p:cNvPicPr>
            <a:picLocks noChangeAspect="1"/>
          </p:cNvPicPr>
          <p:nvPr/>
        </p:nvPicPr>
        <p:blipFill rotWithShape="1">
          <a:blip r:embed="rId2"/>
          <a:srcRect l="24166" t="15926" r="20833" b="7037"/>
          <a:stretch/>
        </p:blipFill>
        <p:spPr>
          <a:xfrm>
            <a:off x="685800" y="1523999"/>
            <a:ext cx="5715000" cy="4502727"/>
          </a:xfrm>
          <a:prstGeom prst="rect">
            <a:avLst/>
          </a:prstGeom>
        </p:spPr>
      </p:pic>
      <p:sp>
        <p:nvSpPr>
          <p:cNvPr id="7" name="CuadroTexto 6">
            <a:extLst>
              <a:ext uri="{FF2B5EF4-FFF2-40B4-BE49-F238E27FC236}">
                <a16:creationId xmlns:a16="http://schemas.microsoft.com/office/drawing/2014/main" id="{36F58CDE-3881-4489-BEF5-B240E373C462}"/>
              </a:ext>
            </a:extLst>
          </p:cNvPr>
          <p:cNvSpPr txBox="1"/>
          <p:nvPr/>
        </p:nvSpPr>
        <p:spPr>
          <a:xfrm>
            <a:off x="6590016" y="2590800"/>
            <a:ext cx="2209800" cy="369332"/>
          </a:xfrm>
          <a:prstGeom prst="rect">
            <a:avLst/>
          </a:prstGeom>
          <a:noFill/>
        </p:spPr>
        <p:txBody>
          <a:bodyPr wrap="square" rtlCol="0">
            <a:spAutoFit/>
          </a:bodyPr>
          <a:lstStyle/>
          <a:p>
            <a:r>
              <a:rPr lang="en-US" dirty="0"/>
              <a:t>2013</a:t>
            </a:r>
          </a:p>
        </p:txBody>
      </p:sp>
      <p:sp>
        <p:nvSpPr>
          <p:cNvPr id="14" name="CuadroTexto 13">
            <a:extLst>
              <a:ext uri="{FF2B5EF4-FFF2-40B4-BE49-F238E27FC236}">
                <a16:creationId xmlns:a16="http://schemas.microsoft.com/office/drawing/2014/main" id="{2597E05C-EA5C-4DF0-9DD3-4FB7D014EE34}"/>
              </a:ext>
            </a:extLst>
          </p:cNvPr>
          <p:cNvSpPr txBox="1"/>
          <p:nvPr/>
        </p:nvSpPr>
        <p:spPr>
          <a:xfrm>
            <a:off x="6590016" y="5029200"/>
            <a:ext cx="2209800"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256759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18</a:t>
            </a:fld>
            <a:endParaRPr lang="en-US" dirty="0">
              <a:solidFill>
                <a:srgbClr val="8CADAE">
                  <a:shade val="75000"/>
                </a:srgbClr>
              </a:solidFill>
            </a:endParaRPr>
          </a:p>
        </p:txBody>
      </p:sp>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Summary Statistics – Def. #2 (90</a:t>
            </a:r>
            <a:r>
              <a:rPr lang="en-US" baseline="30000" dirty="0"/>
              <a:t>th</a:t>
            </a:r>
            <a:r>
              <a:rPr lang="en-US" dirty="0"/>
              <a:t> per)</a:t>
            </a:r>
          </a:p>
        </p:txBody>
      </p:sp>
      <p:pic>
        <p:nvPicPr>
          <p:cNvPr id="4" name="Imagen 3">
            <a:extLst>
              <a:ext uri="{FF2B5EF4-FFF2-40B4-BE49-F238E27FC236}">
                <a16:creationId xmlns:a16="http://schemas.microsoft.com/office/drawing/2014/main" id="{EB1CAE17-6814-42A2-B59D-71E80E27DD64}"/>
              </a:ext>
            </a:extLst>
          </p:cNvPr>
          <p:cNvPicPr>
            <a:picLocks noChangeAspect="1"/>
          </p:cNvPicPr>
          <p:nvPr/>
        </p:nvPicPr>
        <p:blipFill rotWithShape="1">
          <a:blip r:embed="rId2"/>
          <a:srcRect l="25000" t="23334" r="21667" b="39630"/>
          <a:stretch/>
        </p:blipFill>
        <p:spPr>
          <a:xfrm>
            <a:off x="609600" y="1600200"/>
            <a:ext cx="6047232" cy="2362200"/>
          </a:xfrm>
          <a:prstGeom prst="rect">
            <a:avLst/>
          </a:prstGeom>
        </p:spPr>
      </p:pic>
      <p:pic>
        <p:nvPicPr>
          <p:cNvPr id="5" name="Imagen 4">
            <a:extLst>
              <a:ext uri="{FF2B5EF4-FFF2-40B4-BE49-F238E27FC236}">
                <a16:creationId xmlns:a16="http://schemas.microsoft.com/office/drawing/2014/main" id="{99625497-C5B7-4D8F-876C-9F2BBB178B0B}"/>
              </a:ext>
            </a:extLst>
          </p:cNvPr>
          <p:cNvPicPr>
            <a:picLocks noChangeAspect="1"/>
          </p:cNvPicPr>
          <p:nvPr/>
        </p:nvPicPr>
        <p:blipFill rotWithShape="1">
          <a:blip r:embed="rId3"/>
          <a:srcRect l="25000" t="25261" r="22500" b="36667"/>
          <a:stretch/>
        </p:blipFill>
        <p:spPr>
          <a:xfrm>
            <a:off x="609600" y="3886200"/>
            <a:ext cx="5791200" cy="2362340"/>
          </a:xfrm>
          <a:prstGeom prst="rect">
            <a:avLst/>
          </a:prstGeom>
        </p:spPr>
      </p:pic>
      <p:sp>
        <p:nvSpPr>
          <p:cNvPr id="8" name="CuadroTexto 7">
            <a:extLst>
              <a:ext uri="{FF2B5EF4-FFF2-40B4-BE49-F238E27FC236}">
                <a16:creationId xmlns:a16="http://schemas.microsoft.com/office/drawing/2014/main" id="{CC7F5076-F904-485C-A9D7-9A697E437EF5}"/>
              </a:ext>
            </a:extLst>
          </p:cNvPr>
          <p:cNvSpPr txBox="1"/>
          <p:nvPr/>
        </p:nvSpPr>
        <p:spPr>
          <a:xfrm>
            <a:off x="6590016" y="2590800"/>
            <a:ext cx="2209800" cy="369332"/>
          </a:xfrm>
          <a:prstGeom prst="rect">
            <a:avLst/>
          </a:prstGeom>
          <a:noFill/>
        </p:spPr>
        <p:txBody>
          <a:bodyPr wrap="square" rtlCol="0">
            <a:spAutoFit/>
          </a:bodyPr>
          <a:lstStyle/>
          <a:p>
            <a:r>
              <a:rPr lang="en-US" dirty="0"/>
              <a:t>2013</a:t>
            </a:r>
          </a:p>
        </p:txBody>
      </p:sp>
      <p:sp>
        <p:nvSpPr>
          <p:cNvPr id="14" name="CuadroTexto 13">
            <a:extLst>
              <a:ext uri="{FF2B5EF4-FFF2-40B4-BE49-F238E27FC236}">
                <a16:creationId xmlns:a16="http://schemas.microsoft.com/office/drawing/2014/main" id="{80A4437E-9C7A-4CE2-B681-2DEBB1815112}"/>
              </a:ext>
            </a:extLst>
          </p:cNvPr>
          <p:cNvSpPr txBox="1"/>
          <p:nvPr/>
        </p:nvSpPr>
        <p:spPr>
          <a:xfrm>
            <a:off x="6590016" y="4814360"/>
            <a:ext cx="2209800" cy="369332"/>
          </a:xfrm>
          <a:prstGeom prst="rect">
            <a:avLst/>
          </a:prstGeom>
          <a:noFill/>
        </p:spPr>
        <p:txBody>
          <a:bodyPr wrap="square" rtlCol="0">
            <a:spAutoFit/>
          </a:bodyPr>
          <a:lstStyle/>
          <a:p>
            <a:r>
              <a:rPr lang="en-US" dirty="0"/>
              <a:t>2018</a:t>
            </a:r>
          </a:p>
        </p:txBody>
      </p:sp>
    </p:spTree>
    <p:extLst>
      <p:ext uri="{BB962C8B-B14F-4D97-AF65-F5344CB8AC3E}">
        <p14:creationId xmlns:p14="http://schemas.microsoft.com/office/powerpoint/2010/main" val="256273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19</a:t>
            </a:fld>
            <a:endParaRPr lang="en-US" dirty="0">
              <a:solidFill>
                <a:srgbClr val="8CADAE">
                  <a:shade val="75000"/>
                </a:srgbClr>
              </a:solidFill>
            </a:endParaRPr>
          </a:p>
        </p:txBody>
      </p:sp>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fontScale="77500" lnSpcReduction="20000"/>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Comments on summary statistics for outcome variables in levels</a:t>
            </a:r>
          </a:p>
        </p:txBody>
      </p:sp>
      <p:sp>
        <p:nvSpPr>
          <p:cNvPr id="8" name="Marcador de contenido 7">
            <a:extLst>
              <a:ext uri="{FF2B5EF4-FFF2-40B4-BE49-F238E27FC236}">
                <a16:creationId xmlns:a16="http://schemas.microsoft.com/office/drawing/2014/main" id="{FB05F191-363F-4660-9B11-E558E61E3978}"/>
              </a:ext>
            </a:extLst>
          </p:cNvPr>
          <p:cNvSpPr txBox="1">
            <a:spLocks noGrp="1"/>
          </p:cNvSpPr>
          <p:nvPr>
            <p:ph sz="quarter" idx="1"/>
          </p:nvPr>
        </p:nvSpPr>
        <p:spPr>
          <a:xfrm>
            <a:off x="320040" y="1600200"/>
            <a:ext cx="8503920" cy="4708981"/>
          </a:xfrm>
          <a:prstGeom prst="rect">
            <a:avLst/>
          </a:prstGeom>
          <a:noFill/>
        </p:spPr>
        <p:txBody>
          <a:bodyPr wrap="square" rtlCol="0">
            <a:spAutoFit/>
          </a:bodyPr>
          <a:lstStyle/>
          <a:p>
            <a:r>
              <a:rPr lang="en-US" sz="2000" dirty="0"/>
              <a:t>59 and 22 tracts meet definition #1 under the 75</a:t>
            </a:r>
            <a:r>
              <a:rPr lang="en-US" sz="2000" baseline="30000" dirty="0"/>
              <a:t>th</a:t>
            </a:r>
            <a:r>
              <a:rPr lang="en-US" sz="2000" dirty="0"/>
              <a:t> and 90</a:t>
            </a:r>
            <a:r>
              <a:rPr lang="en-US" sz="2000" baseline="30000" dirty="0"/>
              <a:t>th</a:t>
            </a:r>
            <a:r>
              <a:rPr lang="en-US" sz="2000" dirty="0"/>
              <a:t> percentile, respectively</a:t>
            </a:r>
          </a:p>
          <a:p>
            <a:endParaRPr lang="en-US" sz="2000" dirty="0"/>
          </a:p>
          <a:p>
            <a:r>
              <a:rPr lang="en-US" sz="2000" dirty="0"/>
              <a:t>64 and 18 tracts meet definition #2 under the 75</a:t>
            </a:r>
            <a:r>
              <a:rPr lang="en-US" sz="2000" baseline="30000" dirty="0"/>
              <a:t>th</a:t>
            </a:r>
            <a:r>
              <a:rPr lang="en-US" sz="2000" dirty="0"/>
              <a:t> and 90</a:t>
            </a:r>
            <a:r>
              <a:rPr lang="en-US" sz="2000" baseline="30000" dirty="0"/>
              <a:t>th</a:t>
            </a:r>
            <a:r>
              <a:rPr lang="en-US" sz="2000" dirty="0"/>
              <a:t> percentile, respectively</a:t>
            </a:r>
          </a:p>
          <a:p>
            <a:endParaRPr lang="en-US" sz="2000" dirty="0"/>
          </a:p>
          <a:p>
            <a:r>
              <a:rPr lang="en-US" sz="2000" dirty="0"/>
              <a:t>Gentrified tracts are initially less populated </a:t>
            </a:r>
          </a:p>
          <a:p>
            <a:endParaRPr lang="en-US" sz="2000" dirty="0"/>
          </a:p>
          <a:p>
            <a:r>
              <a:rPr lang="en-US" sz="2000" dirty="0"/>
              <a:t>Higher share of Latino population</a:t>
            </a:r>
          </a:p>
          <a:p>
            <a:endParaRPr lang="en-US" sz="2000" dirty="0"/>
          </a:p>
          <a:p>
            <a:r>
              <a:rPr lang="en-US" sz="2000" dirty="0"/>
              <a:t>Higher income and home values </a:t>
            </a:r>
          </a:p>
          <a:p>
            <a:endParaRPr lang="en-US" sz="2000" dirty="0"/>
          </a:p>
          <a:p>
            <a:r>
              <a:rPr lang="en-US" sz="2000" dirty="0"/>
              <a:t>Median and Mean rents are similar</a:t>
            </a:r>
          </a:p>
        </p:txBody>
      </p:sp>
    </p:spTree>
    <p:extLst>
      <p:ext uri="{BB962C8B-B14F-4D97-AF65-F5344CB8AC3E}">
        <p14:creationId xmlns:p14="http://schemas.microsoft.com/office/powerpoint/2010/main" val="339718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228600"/>
            <a:ext cx="8534400" cy="758952"/>
          </a:xfrm>
        </p:spPr>
        <p:txBody>
          <a:bodyPr>
            <a:normAutofit/>
          </a:bodyPr>
          <a:lstStyle/>
          <a:p>
            <a:r>
              <a:rPr lang="en-US" dirty="0"/>
              <a:t>NHS clients’ characteristics</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a:t>
            </a:fld>
            <a:endParaRPr lang="en-US" dirty="0">
              <a:solidFill>
                <a:srgbClr val="8CADAE">
                  <a:shade val="75000"/>
                </a:srgbClr>
              </a:solidFill>
            </a:endParaRPr>
          </a:p>
        </p:txBody>
      </p:sp>
      <p:sp>
        <p:nvSpPr>
          <p:cNvPr id="14" name="Content Placeholder 4">
            <a:extLst>
              <a:ext uri="{FF2B5EF4-FFF2-40B4-BE49-F238E27FC236}">
                <a16:creationId xmlns:a16="http://schemas.microsoft.com/office/drawing/2014/main" id="{0E62D114-6D1C-4BA8-91DB-01277DE50C70}"/>
              </a:ext>
            </a:extLst>
          </p:cNvPr>
          <p:cNvSpPr>
            <a:spLocks noGrp="1"/>
          </p:cNvSpPr>
          <p:nvPr>
            <p:ph sz="quarter" idx="1"/>
          </p:nvPr>
        </p:nvSpPr>
        <p:spPr>
          <a:xfrm>
            <a:off x="301752" y="1527048"/>
            <a:ext cx="8503920" cy="4572000"/>
          </a:xfrm>
        </p:spPr>
        <p:txBody>
          <a:bodyPr/>
          <a:lstStyle/>
          <a:p>
            <a:r>
              <a:rPr lang="en-US" dirty="0"/>
              <a:t>Median annual income of $61,980</a:t>
            </a:r>
          </a:p>
          <a:p>
            <a:endParaRPr lang="en-US" dirty="0"/>
          </a:p>
          <a:p>
            <a:r>
              <a:rPr lang="en-US" dirty="0"/>
              <a:t>$200,000 as the assumed typical home value</a:t>
            </a:r>
          </a:p>
          <a:p>
            <a:pPr marL="0" indent="0">
              <a:buNone/>
            </a:pPr>
            <a:endParaRPr lang="en-US" dirty="0"/>
          </a:p>
          <a:p>
            <a:r>
              <a:rPr lang="en-US" dirty="0"/>
              <a:t>$2,000 in annual property taxes for a typical NHS client (1% of home value and less than 4% of annual income )</a:t>
            </a:r>
          </a:p>
          <a:p>
            <a:endParaRPr lang="en-US" dirty="0"/>
          </a:p>
          <a:p>
            <a:pPr marL="0" indent="0">
              <a:buNone/>
            </a:pPr>
            <a:endParaRPr lang="en-US" dirty="0"/>
          </a:p>
        </p:txBody>
      </p:sp>
    </p:spTree>
    <p:extLst>
      <p:ext uri="{BB962C8B-B14F-4D97-AF65-F5344CB8AC3E}">
        <p14:creationId xmlns:p14="http://schemas.microsoft.com/office/powerpoint/2010/main" val="2742356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MAP of tracts increase median income under </a:t>
            </a:r>
            <a:r>
              <a:rPr lang="en-US" dirty="0" err="1"/>
              <a:t>defition</a:t>
            </a:r>
            <a:r>
              <a:rPr lang="en-US" dirty="0"/>
              <a:t> #1 at the 75</a:t>
            </a:r>
            <a:r>
              <a:rPr lang="en-US" baseline="30000" dirty="0"/>
              <a:t>th</a:t>
            </a:r>
            <a:r>
              <a:rPr lang="en-US" dirty="0"/>
              <a:t> perc (use colors)</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20</a:t>
            </a:fld>
            <a:endParaRPr lang="en-US" dirty="0">
              <a:solidFill>
                <a:srgbClr val="8CADAE">
                  <a:shade val="75000"/>
                </a:srgbClr>
              </a:solidFill>
            </a:endParaRPr>
          </a:p>
        </p:txBody>
      </p:sp>
    </p:spTree>
    <p:extLst>
      <p:ext uri="{BB962C8B-B14F-4D97-AF65-F5344CB8AC3E}">
        <p14:creationId xmlns:p14="http://schemas.microsoft.com/office/powerpoint/2010/main" val="21267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MAP of tracts increase home values under </a:t>
            </a:r>
            <a:r>
              <a:rPr lang="en-US" dirty="0" err="1"/>
              <a:t>defition</a:t>
            </a:r>
            <a:r>
              <a:rPr lang="en-US" dirty="0"/>
              <a:t> #1 at the 75</a:t>
            </a:r>
            <a:r>
              <a:rPr lang="en-US" baseline="30000" dirty="0"/>
              <a:t>th</a:t>
            </a:r>
            <a:r>
              <a:rPr lang="en-US" dirty="0"/>
              <a:t> perc (use colors)</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21</a:t>
            </a:fld>
            <a:endParaRPr lang="en-US" dirty="0">
              <a:solidFill>
                <a:srgbClr val="8CADAE">
                  <a:shade val="75000"/>
                </a:srgbClr>
              </a:solidFill>
            </a:endParaRPr>
          </a:p>
        </p:txBody>
      </p:sp>
    </p:spTree>
    <p:extLst>
      <p:ext uri="{BB962C8B-B14F-4D97-AF65-F5344CB8AC3E}">
        <p14:creationId xmlns:p14="http://schemas.microsoft.com/office/powerpoint/2010/main" val="622047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22</a:t>
            </a:fld>
            <a:endParaRPr lang="en-US" dirty="0">
              <a:solidFill>
                <a:srgbClr val="8CADAE">
                  <a:shade val="75000"/>
                </a:srgbClr>
              </a:solidFill>
            </a:endParaRPr>
          </a:p>
        </p:txBody>
      </p:sp>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Summary Statistics – Changes – Def. #1   </a:t>
            </a:r>
          </a:p>
        </p:txBody>
      </p:sp>
      <p:pic>
        <p:nvPicPr>
          <p:cNvPr id="2" name="Imagen 1">
            <a:extLst>
              <a:ext uri="{FF2B5EF4-FFF2-40B4-BE49-F238E27FC236}">
                <a16:creationId xmlns:a16="http://schemas.microsoft.com/office/drawing/2014/main" id="{BC1B1444-A90F-4E9E-A690-F4226DE67F79}"/>
              </a:ext>
            </a:extLst>
          </p:cNvPr>
          <p:cNvPicPr>
            <a:picLocks noChangeAspect="1"/>
          </p:cNvPicPr>
          <p:nvPr/>
        </p:nvPicPr>
        <p:blipFill rotWithShape="1">
          <a:blip r:embed="rId2"/>
          <a:srcRect l="24167" t="20371" r="23333" b="12963"/>
          <a:stretch/>
        </p:blipFill>
        <p:spPr>
          <a:xfrm>
            <a:off x="1237488" y="1615270"/>
            <a:ext cx="6705600" cy="4789714"/>
          </a:xfrm>
          <a:prstGeom prst="rect">
            <a:avLst/>
          </a:prstGeom>
        </p:spPr>
      </p:pic>
    </p:spTree>
    <p:extLst>
      <p:ext uri="{BB962C8B-B14F-4D97-AF65-F5344CB8AC3E}">
        <p14:creationId xmlns:p14="http://schemas.microsoft.com/office/powerpoint/2010/main" val="126635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23</a:t>
            </a:fld>
            <a:endParaRPr lang="en-US" dirty="0">
              <a:solidFill>
                <a:srgbClr val="8CADAE">
                  <a:shade val="75000"/>
                </a:srgbClr>
              </a:solidFill>
            </a:endParaRPr>
          </a:p>
        </p:txBody>
      </p:sp>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fontScale="85000" lnSpcReduction="10000"/>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Bullet comments on summary statistics under def #1   </a:t>
            </a:r>
          </a:p>
        </p:txBody>
      </p:sp>
      <p:sp>
        <p:nvSpPr>
          <p:cNvPr id="8" name="Marcador de contenido 7">
            <a:extLst>
              <a:ext uri="{FF2B5EF4-FFF2-40B4-BE49-F238E27FC236}">
                <a16:creationId xmlns:a16="http://schemas.microsoft.com/office/drawing/2014/main" id="{FB05F191-363F-4660-9B11-E558E61E3978}"/>
              </a:ext>
            </a:extLst>
          </p:cNvPr>
          <p:cNvSpPr txBox="1">
            <a:spLocks noGrp="1"/>
          </p:cNvSpPr>
          <p:nvPr>
            <p:ph sz="quarter" idx="1"/>
          </p:nvPr>
        </p:nvSpPr>
        <p:spPr>
          <a:xfrm>
            <a:off x="320040" y="1752600"/>
            <a:ext cx="8503920" cy="4315027"/>
          </a:xfrm>
          <a:prstGeom prst="rect">
            <a:avLst/>
          </a:prstGeom>
          <a:noFill/>
        </p:spPr>
        <p:txBody>
          <a:bodyPr wrap="square" rtlCol="0">
            <a:spAutoFit/>
          </a:bodyPr>
          <a:lstStyle/>
          <a:p>
            <a:r>
              <a:rPr lang="en-US" sz="2800" dirty="0"/>
              <a:t>Home values, rents, income, and population increase significantly in gentrified tracts</a:t>
            </a:r>
          </a:p>
          <a:p>
            <a:endParaRPr lang="en-US" sz="2800" dirty="0"/>
          </a:p>
          <a:p>
            <a:r>
              <a:rPr lang="en-US" sz="2800" dirty="0"/>
              <a:t> Gentrification occurs mainly in Latino tracts and neighborhoods </a:t>
            </a:r>
          </a:p>
          <a:p>
            <a:endParaRPr lang="en-US" sz="2800" dirty="0"/>
          </a:p>
          <a:p>
            <a:r>
              <a:rPr lang="en-US" sz="2800" dirty="0"/>
              <a:t>Home values increase between 12% and 18%, and rents increase between 16% and 23% in gentrified tracts between 2013 and 2018 in gentrified tracts</a:t>
            </a:r>
          </a:p>
        </p:txBody>
      </p:sp>
    </p:spTree>
    <p:extLst>
      <p:ext uri="{BB962C8B-B14F-4D97-AF65-F5344CB8AC3E}">
        <p14:creationId xmlns:p14="http://schemas.microsoft.com/office/powerpoint/2010/main" val="155753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MAP of tracts increase median income under </a:t>
            </a:r>
            <a:r>
              <a:rPr lang="en-US" dirty="0" err="1"/>
              <a:t>defition</a:t>
            </a:r>
            <a:r>
              <a:rPr lang="en-US" dirty="0"/>
              <a:t> #2 at the 75</a:t>
            </a:r>
            <a:r>
              <a:rPr lang="en-US" baseline="30000" dirty="0"/>
              <a:t>th</a:t>
            </a:r>
            <a:r>
              <a:rPr lang="en-US" dirty="0"/>
              <a:t> perc (use colors)</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24</a:t>
            </a:fld>
            <a:endParaRPr lang="en-US" dirty="0">
              <a:solidFill>
                <a:srgbClr val="8CADAE">
                  <a:shade val="75000"/>
                </a:srgbClr>
              </a:solidFill>
            </a:endParaRPr>
          </a:p>
        </p:txBody>
      </p:sp>
    </p:spTree>
    <p:extLst>
      <p:ext uri="{BB962C8B-B14F-4D97-AF65-F5344CB8AC3E}">
        <p14:creationId xmlns:p14="http://schemas.microsoft.com/office/powerpoint/2010/main" val="265441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a:xfrm>
            <a:off x="301752" y="384048"/>
            <a:ext cx="8534400" cy="758952"/>
          </a:xfrm>
        </p:spPr>
        <p:txBody>
          <a:bodyPr>
            <a:normAutofit fontScale="90000"/>
          </a:bodyPr>
          <a:lstStyle/>
          <a:p>
            <a:r>
              <a:rPr lang="en-US" dirty="0"/>
              <a:t>MAP of tracts increase home values under </a:t>
            </a:r>
            <a:r>
              <a:rPr lang="en-US" dirty="0" err="1"/>
              <a:t>defition</a:t>
            </a:r>
            <a:r>
              <a:rPr lang="en-US" dirty="0"/>
              <a:t> #2 at the 75</a:t>
            </a:r>
            <a:r>
              <a:rPr lang="en-US" baseline="30000" dirty="0"/>
              <a:t>th</a:t>
            </a:r>
            <a:r>
              <a:rPr lang="en-US" dirty="0"/>
              <a:t> perc (use colors)</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23,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25</a:t>
            </a:fld>
            <a:endParaRPr lang="en-US" dirty="0">
              <a:solidFill>
                <a:srgbClr val="8CADAE">
                  <a:shade val="75000"/>
                </a:srgbClr>
              </a:solidFill>
            </a:endParaRPr>
          </a:p>
        </p:txBody>
      </p:sp>
    </p:spTree>
    <p:extLst>
      <p:ext uri="{BB962C8B-B14F-4D97-AF65-F5344CB8AC3E}">
        <p14:creationId xmlns:p14="http://schemas.microsoft.com/office/powerpoint/2010/main" val="284735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26</a:t>
            </a:fld>
            <a:endParaRPr lang="en-US" dirty="0">
              <a:solidFill>
                <a:srgbClr val="8CADAE">
                  <a:shade val="75000"/>
                </a:srgbClr>
              </a:solidFill>
            </a:endParaRPr>
          </a:p>
        </p:txBody>
      </p:sp>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Summary Statistics – Changes – Def. #2 </a:t>
            </a:r>
          </a:p>
        </p:txBody>
      </p:sp>
      <p:pic>
        <p:nvPicPr>
          <p:cNvPr id="4" name="Imagen 3">
            <a:extLst>
              <a:ext uri="{FF2B5EF4-FFF2-40B4-BE49-F238E27FC236}">
                <a16:creationId xmlns:a16="http://schemas.microsoft.com/office/drawing/2014/main" id="{1142E8B4-A674-4308-819D-5E2CC0C76481}"/>
              </a:ext>
            </a:extLst>
          </p:cNvPr>
          <p:cNvPicPr>
            <a:picLocks noChangeAspect="1"/>
          </p:cNvPicPr>
          <p:nvPr/>
        </p:nvPicPr>
        <p:blipFill rotWithShape="1">
          <a:blip r:embed="rId2"/>
          <a:srcRect l="24999" t="18889" r="25000" b="12963"/>
          <a:stretch/>
        </p:blipFill>
        <p:spPr>
          <a:xfrm>
            <a:off x="1584789" y="1600200"/>
            <a:ext cx="5974422" cy="4580391"/>
          </a:xfrm>
          <a:prstGeom prst="rect">
            <a:avLst/>
          </a:prstGeom>
        </p:spPr>
      </p:pic>
    </p:spTree>
    <p:extLst>
      <p:ext uri="{BB962C8B-B14F-4D97-AF65-F5344CB8AC3E}">
        <p14:creationId xmlns:p14="http://schemas.microsoft.com/office/powerpoint/2010/main" val="1169067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27</a:t>
            </a:fld>
            <a:endParaRPr lang="en-US" dirty="0">
              <a:solidFill>
                <a:srgbClr val="8CADAE">
                  <a:shade val="75000"/>
                </a:srgbClr>
              </a:solidFill>
            </a:endParaRPr>
          </a:p>
        </p:txBody>
      </p:sp>
      <p:sp>
        <p:nvSpPr>
          <p:cNvPr id="12" name="Title 1">
            <a:extLst>
              <a:ext uri="{FF2B5EF4-FFF2-40B4-BE49-F238E27FC236}">
                <a16:creationId xmlns:a16="http://schemas.microsoft.com/office/drawing/2014/main" id="{53B1267C-EC5B-405D-9992-51F0D543E1E9}"/>
              </a:ext>
            </a:extLst>
          </p:cNvPr>
          <p:cNvSpPr txBox="1">
            <a:spLocks/>
          </p:cNvSpPr>
          <p:nvPr/>
        </p:nvSpPr>
        <p:spPr>
          <a:xfrm>
            <a:off x="454152" y="228600"/>
            <a:ext cx="8534400" cy="758952"/>
          </a:xfrm>
          <a:prstGeom prst="rect">
            <a:avLst/>
          </a:prstGeom>
        </p:spPr>
        <p:txBody>
          <a:bodyPr vert="horz" anchor="b">
            <a:normAutofit fontScale="85000" lnSpcReduction="10000"/>
          </a:bodyPr>
          <a:lstStyle>
            <a:lvl1pPr algn="ctr" rtl="0" eaLnBrk="1" latinLnBrk="0" hangingPunct="1">
              <a:spcBef>
                <a:spcPct val="0"/>
              </a:spcBef>
              <a:buNone/>
              <a:defRPr kumimoji="0" sz="3300" kern="1200">
                <a:solidFill>
                  <a:srgbClr val="FF0000"/>
                </a:solidFill>
                <a:latin typeface="+mj-lt"/>
                <a:ea typeface="+mj-ea"/>
                <a:cs typeface="+mj-cs"/>
              </a:defRPr>
            </a:lvl1pPr>
          </a:lstStyle>
          <a:p>
            <a:r>
              <a:rPr lang="en-US" dirty="0"/>
              <a:t>Bullet comments on summary statistics under def #2   </a:t>
            </a:r>
          </a:p>
        </p:txBody>
      </p:sp>
      <p:sp>
        <p:nvSpPr>
          <p:cNvPr id="10" name="Marcador de contenido 7">
            <a:extLst>
              <a:ext uri="{FF2B5EF4-FFF2-40B4-BE49-F238E27FC236}">
                <a16:creationId xmlns:a16="http://schemas.microsoft.com/office/drawing/2014/main" id="{2EFBF6B7-A6CD-4D7C-BDB4-45F83DD8DE50}"/>
              </a:ext>
            </a:extLst>
          </p:cNvPr>
          <p:cNvSpPr txBox="1">
            <a:spLocks noGrp="1"/>
          </p:cNvSpPr>
          <p:nvPr>
            <p:ph sz="quarter" idx="1"/>
          </p:nvPr>
        </p:nvSpPr>
        <p:spPr>
          <a:xfrm>
            <a:off x="320040" y="1752600"/>
            <a:ext cx="8503920" cy="3933384"/>
          </a:xfrm>
          <a:prstGeom prst="rect">
            <a:avLst/>
          </a:prstGeom>
          <a:noFill/>
        </p:spPr>
        <p:txBody>
          <a:bodyPr wrap="square" rtlCol="0">
            <a:spAutoFit/>
          </a:bodyPr>
          <a:lstStyle/>
          <a:p>
            <a:r>
              <a:rPr lang="en-US" sz="2400" dirty="0"/>
              <a:t>Home values, rents, income, and population increase significantly in gentrified tracts according to definition 2</a:t>
            </a:r>
          </a:p>
          <a:p>
            <a:endParaRPr lang="en-US" sz="2400" dirty="0"/>
          </a:p>
          <a:p>
            <a:r>
              <a:rPr lang="en-US" sz="2400" dirty="0"/>
              <a:t>Gentrification locates significantly more in Latino tracts. </a:t>
            </a:r>
          </a:p>
          <a:p>
            <a:endParaRPr lang="en-US" sz="2400" dirty="0"/>
          </a:p>
          <a:p>
            <a:r>
              <a:rPr lang="en-US" sz="2400" dirty="0"/>
              <a:t>Home values increase on average between 13% and 22%, and rents increase between 18% and 20% in gentrified tracts</a:t>
            </a:r>
          </a:p>
          <a:p>
            <a:endParaRPr lang="en-US" sz="3200" dirty="0"/>
          </a:p>
        </p:txBody>
      </p:sp>
    </p:spTree>
    <p:extLst>
      <p:ext uri="{BB962C8B-B14F-4D97-AF65-F5344CB8AC3E}">
        <p14:creationId xmlns:p14="http://schemas.microsoft.com/office/powerpoint/2010/main" val="1572944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C702B-5CB8-40A3-AF13-3F95588C64F0}"/>
              </a:ext>
            </a:extLst>
          </p:cNvPr>
          <p:cNvSpPr>
            <a:spLocks noGrp="1"/>
          </p:cNvSpPr>
          <p:nvPr>
            <p:ph type="title"/>
          </p:nvPr>
        </p:nvSpPr>
        <p:spPr/>
        <p:txBody>
          <a:bodyPr/>
          <a:lstStyle/>
          <a:p>
            <a:r>
              <a:rPr lang="en-US" dirty="0"/>
              <a:t>Recommendations for legislation </a:t>
            </a:r>
          </a:p>
        </p:txBody>
      </p:sp>
      <p:sp>
        <p:nvSpPr>
          <p:cNvPr id="3" name="Marcador de fecha 2">
            <a:extLst>
              <a:ext uri="{FF2B5EF4-FFF2-40B4-BE49-F238E27FC236}">
                <a16:creationId xmlns:a16="http://schemas.microsoft.com/office/drawing/2014/main" id="{3E1FB85C-E6E3-4EC2-B6B0-478AE195AC2F}"/>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6E2FFF5C-3742-462B-BD30-23A29E5B27C5}"/>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28</a:t>
            </a:fld>
            <a:endParaRPr lang="en-US" dirty="0">
              <a:solidFill>
                <a:srgbClr val="8CADAE">
                  <a:shade val="75000"/>
                </a:srgbClr>
              </a:solidFill>
            </a:endParaRPr>
          </a:p>
        </p:txBody>
      </p:sp>
      <p:sp>
        <p:nvSpPr>
          <p:cNvPr id="5" name="Marcador de contenido 4">
            <a:extLst>
              <a:ext uri="{FF2B5EF4-FFF2-40B4-BE49-F238E27FC236}">
                <a16:creationId xmlns:a16="http://schemas.microsoft.com/office/drawing/2014/main" id="{ABE1A2D2-31CB-4432-A928-6C9A5FC1D964}"/>
              </a:ext>
            </a:extLst>
          </p:cNvPr>
          <p:cNvSpPr>
            <a:spLocks noGrp="1"/>
          </p:cNvSpPr>
          <p:nvPr>
            <p:ph sz="quarter" idx="1"/>
          </p:nvPr>
        </p:nvSpPr>
        <p:spPr/>
        <p:txBody>
          <a:bodyPr/>
          <a:lstStyle/>
          <a:p>
            <a:endParaRPr lang="en-US"/>
          </a:p>
        </p:txBody>
      </p:sp>
      <p:sp>
        <p:nvSpPr>
          <p:cNvPr id="6" name="Marcador de pie de página 5">
            <a:extLst>
              <a:ext uri="{FF2B5EF4-FFF2-40B4-BE49-F238E27FC236}">
                <a16:creationId xmlns:a16="http://schemas.microsoft.com/office/drawing/2014/main" id="{9672E757-B6DC-4E58-A3DA-CDCAFED742DA}"/>
              </a:ext>
            </a:extLst>
          </p:cNvPr>
          <p:cNvSpPr>
            <a:spLocks noGrp="1"/>
          </p:cNvSpPr>
          <p:nvPr>
            <p:ph type="ftr" sz="quarter" idx="11"/>
          </p:nvPr>
        </p:nvSpPr>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213236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For More Information</a:t>
            </a:r>
          </a:p>
        </p:txBody>
      </p:sp>
      <p:sp>
        <p:nvSpPr>
          <p:cNvPr id="5" name="Content Placeholder 4"/>
          <p:cNvSpPr>
            <a:spLocks noGrp="1"/>
          </p:cNvSpPr>
          <p:nvPr>
            <p:ph sz="quarter" idx="1"/>
          </p:nvPr>
        </p:nvSpPr>
        <p:spPr>
          <a:xfrm>
            <a:off x="1143000" y="1524000"/>
            <a:ext cx="6861048" cy="3534716"/>
          </a:xfrm>
        </p:spPr>
        <p:txBody>
          <a:bodyPr>
            <a:normAutofit fontScale="70000" lnSpcReduction="20000"/>
          </a:bodyPr>
          <a:lstStyle/>
          <a:p>
            <a:pPr>
              <a:buNone/>
            </a:pPr>
            <a:r>
              <a:rPr lang="en-US" sz="2000" dirty="0"/>
              <a:t>		</a:t>
            </a:r>
            <a:endParaRPr lang="en-US" dirty="0"/>
          </a:p>
          <a:p>
            <a:pPr lvl="0">
              <a:buClr>
                <a:srgbClr val="D16349"/>
              </a:buClr>
              <a:buNone/>
            </a:pPr>
            <a:r>
              <a:rPr lang="en-US" dirty="0" err="1">
                <a:solidFill>
                  <a:prstClr val="black"/>
                </a:solidFill>
              </a:rPr>
              <a:t>Drazzel</a:t>
            </a:r>
            <a:r>
              <a:rPr lang="en-US" dirty="0">
                <a:solidFill>
                  <a:prstClr val="black"/>
                </a:solidFill>
              </a:rPr>
              <a:t> </a:t>
            </a:r>
            <a:r>
              <a:rPr lang="en-US" dirty="0" err="1">
                <a:solidFill>
                  <a:prstClr val="black"/>
                </a:solidFill>
              </a:rPr>
              <a:t>Feliu</a:t>
            </a:r>
            <a:endParaRPr lang="en-US" dirty="0">
              <a:solidFill>
                <a:prstClr val="black"/>
              </a:solidFill>
            </a:endParaRPr>
          </a:p>
          <a:p>
            <a:pPr lvl="0">
              <a:buClr>
                <a:srgbClr val="D16349"/>
              </a:buClr>
              <a:buNone/>
            </a:pPr>
            <a:r>
              <a:rPr lang="en-US" sz="2000" dirty="0">
                <a:solidFill>
                  <a:prstClr val="black"/>
                </a:solidFill>
              </a:rPr>
              <a:t>		Research Director, Center for Tax and Budget Accountability</a:t>
            </a:r>
            <a:r>
              <a:rPr lang="en-US" sz="1400" dirty="0">
                <a:solidFill>
                  <a:prstClr val="black"/>
                </a:solidFill>
              </a:rPr>
              <a:t>	</a:t>
            </a:r>
          </a:p>
          <a:p>
            <a:pPr lvl="0">
              <a:buClr>
                <a:srgbClr val="D16349"/>
              </a:buClr>
              <a:buNone/>
            </a:pPr>
            <a:r>
              <a:rPr lang="en-US" sz="2000" dirty="0">
                <a:solidFill>
                  <a:prstClr val="black"/>
                </a:solidFill>
              </a:rPr>
              <a:t>		(312) 332-2151</a:t>
            </a:r>
          </a:p>
          <a:p>
            <a:pPr lvl="0">
              <a:buClr>
                <a:srgbClr val="D16349"/>
              </a:buClr>
              <a:buNone/>
            </a:pPr>
            <a:r>
              <a:rPr lang="en-US" sz="2000" dirty="0">
                <a:solidFill>
                  <a:prstClr val="black"/>
                </a:solidFill>
              </a:rPr>
              <a:t>		</a:t>
            </a:r>
            <a:r>
              <a:rPr lang="en-US" sz="2000" dirty="0">
                <a:solidFill>
                  <a:prstClr val="black"/>
                </a:solidFill>
                <a:hlinkClick r:id="rId3"/>
              </a:rPr>
              <a:t>dfeliu@ctbaonline.org</a:t>
            </a:r>
            <a:r>
              <a:rPr lang="en-US" sz="2000" dirty="0">
                <a:solidFill>
                  <a:prstClr val="black"/>
                </a:solidFill>
              </a:rPr>
              <a:t> </a:t>
            </a:r>
          </a:p>
          <a:p>
            <a:pPr>
              <a:buClr>
                <a:srgbClr val="D16349"/>
              </a:buClr>
              <a:buNone/>
            </a:pPr>
            <a:r>
              <a:rPr lang="en-US" dirty="0">
                <a:solidFill>
                  <a:prstClr val="black"/>
                </a:solidFill>
              </a:rPr>
              <a:t>Fernando Garcia</a:t>
            </a:r>
          </a:p>
          <a:p>
            <a:pPr>
              <a:spcBef>
                <a:spcPts val="0"/>
              </a:spcBef>
              <a:buNone/>
            </a:pPr>
            <a:r>
              <a:rPr lang="en-US" sz="2000" dirty="0"/>
              <a:t>		Research Intern, Center for Tax and Budget Accountability and </a:t>
            </a:r>
          </a:p>
          <a:p>
            <a:pPr>
              <a:spcBef>
                <a:spcPts val="0"/>
              </a:spcBef>
              <a:buNone/>
            </a:pPr>
            <a:r>
              <a:rPr lang="en-US" sz="2000" dirty="0"/>
              <a:t>		MPP Candidate at Harris School of </a:t>
            </a:r>
            <a:r>
              <a:rPr lang="en-US" sz="2000"/>
              <a:t>Public Policy</a:t>
            </a:r>
            <a:endParaRPr lang="en-US" sz="2000" dirty="0"/>
          </a:p>
          <a:p>
            <a:pPr>
              <a:spcBef>
                <a:spcPts val="0"/>
              </a:spcBef>
              <a:buNone/>
            </a:pPr>
            <a:r>
              <a:rPr lang="en-US" sz="2000" dirty="0"/>
              <a:t>		at Roosevelt University</a:t>
            </a:r>
          </a:p>
          <a:p>
            <a:pPr>
              <a:buNone/>
            </a:pPr>
            <a:r>
              <a:rPr lang="en-US" sz="2000" dirty="0"/>
              <a:t>		(312) 332-1049</a:t>
            </a:r>
          </a:p>
          <a:p>
            <a:pPr>
              <a:buNone/>
            </a:pPr>
            <a:r>
              <a:rPr lang="en-US" sz="2000" dirty="0"/>
              <a:t>		</a:t>
            </a:r>
            <a:r>
              <a:rPr lang="en-US" sz="2000" dirty="0">
                <a:solidFill>
                  <a:prstClr val="black"/>
                </a:solidFill>
                <a:hlinkClick r:id="rId4">
                  <a:extLst>
                    <a:ext uri="{A12FA001-AC4F-418D-AE19-62706E023703}">
                      <ahyp:hlinkClr xmlns:ahyp="http://schemas.microsoft.com/office/drawing/2018/hyperlinkcolor" val="tx"/>
                    </a:ext>
                  </a:extLst>
                </a:hlinkClick>
              </a:rPr>
              <a:t>garciaf@</a:t>
            </a:r>
            <a:r>
              <a:rPr lang="en-US" sz="2000" dirty="0">
                <a:solidFill>
                  <a:prstClr val="black"/>
                </a:solidFill>
              </a:rPr>
              <a:t>uchicago.edu</a:t>
            </a:r>
          </a:p>
          <a:p>
            <a:pPr lvl="0">
              <a:buClr>
                <a:srgbClr val="D16349"/>
              </a:buClr>
              <a:buNone/>
            </a:pPr>
            <a:endParaRPr lang="en-US" sz="2000" dirty="0"/>
          </a:p>
          <a:p>
            <a:pPr>
              <a:buNone/>
            </a:pPr>
            <a:endParaRPr lang="en-US" sz="2000" dirty="0"/>
          </a:p>
          <a:p>
            <a:pPr>
              <a:buNone/>
            </a:pPr>
            <a:endParaRPr lang="en-US" sz="2000" dirty="0"/>
          </a:p>
          <a:p>
            <a:pPr>
              <a:buNone/>
            </a:pPr>
            <a:r>
              <a:rPr lang="en-US" sz="2000" dirty="0">
                <a:solidFill>
                  <a:schemeClr val="bg1"/>
                </a:solidFill>
              </a:rPr>
              <a:t>.</a:t>
            </a:r>
          </a:p>
        </p:txBody>
      </p:sp>
      <p:sp>
        <p:nvSpPr>
          <p:cNvPr id="6" name="Footer Placeholder 5"/>
          <p:cNvSpPr>
            <a:spLocks noGrp="1"/>
          </p:cNvSpPr>
          <p:nvPr>
            <p:ph type="ftr" sz="quarter" idx="11"/>
          </p:nvPr>
        </p:nvSpPr>
        <p:spPr/>
        <p:txBody>
          <a:bodyPr/>
          <a:lstStyle/>
          <a:p>
            <a:r>
              <a:rPr lang="en-US"/>
              <a:t>© 2020, Center for Tax and Budget Accountability </a:t>
            </a:r>
            <a:endParaRPr lang="en-US" dirty="0"/>
          </a:p>
        </p:txBody>
      </p:sp>
      <p:sp>
        <p:nvSpPr>
          <p:cNvPr id="7" name="TextBox 6"/>
          <p:cNvSpPr txBox="1"/>
          <p:nvPr/>
        </p:nvSpPr>
        <p:spPr>
          <a:xfrm>
            <a:off x="1600200" y="4970846"/>
            <a:ext cx="6201918" cy="1200329"/>
          </a:xfrm>
          <a:prstGeom prst="rect">
            <a:avLst/>
          </a:prstGeom>
          <a:noFill/>
        </p:spPr>
        <p:txBody>
          <a:bodyPr wrap="square" rtlCol="0">
            <a:spAutoFit/>
          </a:bodyPr>
          <a:lstStyle/>
          <a:p>
            <a:pPr algn="ctr"/>
            <a:r>
              <a:rPr lang="en-US" i="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CTBA's principal goal is to ensure major policy systems work to promote social and economic justice. You can help strengthen our efforts by making a tax-deductible donation at </a:t>
            </a:r>
            <a:r>
              <a:rPr lang="en-US" b="1" i="1" u="sng" dirty="0">
                <a:solidFill>
                  <a:srgbClr val="000000"/>
                </a:solidFill>
                <a:latin typeface="Calibri" panose="020F0502020204030204" pitchFamily="34" charset="0"/>
                <a:ea typeface="Times New Roman" panose="02020603050405020304" pitchFamily="18" charset="0"/>
                <a:cs typeface="Times New Roman" panose="02020603050405020304" pitchFamily="18" charset="0"/>
                <a:hlinkClick r:id="rId5"/>
              </a:rPr>
              <a:t>www.ctbaonline.org/donate</a:t>
            </a:r>
            <a:endParaRPr lang="en-US" dirty="0">
              <a:latin typeface="Times New Roman" panose="02020603050405020304" pitchFamily="18" charset="0"/>
              <a:ea typeface="Times New Roman" panose="02020603050405020304" pitchFamily="18" charset="0"/>
            </a:endParaRPr>
          </a:p>
        </p:txBody>
      </p:sp>
      <p:sp>
        <p:nvSpPr>
          <p:cNvPr id="8" name="Date Placeholder 2">
            <a:extLst>
              <a:ext uri="{FF2B5EF4-FFF2-40B4-BE49-F238E27FC236}">
                <a16:creationId xmlns:a16="http://schemas.microsoft.com/office/drawing/2014/main" id="{3CA56C3A-CC5C-4722-AD95-83CB10B75719}"/>
              </a:ext>
            </a:extLst>
          </p:cNvPr>
          <p:cNvSpPr>
            <a:spLocks noGrp="1"/>
          </p:cNvSpPr>
          <p:nvPr>
            <p:ph type="dt" sz="half" idx="10"/>
          </p:nvPr>
        </p:nvSpPr>
        <p:spPr>
          <a:xfrm>
            <a:off x="5791200" y="6404984"/>
            <a:ext cx="3044952" cy="365760"/>
          </a:xfrm>
        </p:spPr>
        <p:txBody>
          <a:bodyPr/>
          <a:lstStyle/>
          <a:p>
            <a:r>
              <a:rPr lang="en-US"/>
              <a:t>July 23, 2020</a:t>
            </a:r>
            <a:endParaRPr lang="en-US" dirty="0"/>
          </a:p>
        </p:txBody>
      </p:sp>
      <p:sp>
        <p:nvSpPr>
          <p:cNvPr id="3" name="Slide Number Placeholder 2">
            <a:extLst>
              <a:ext uri="{FF2B5EF4-FFF2-40B4-BE49-F238E27FC236}">
                <a16:creationId xmlns:a16="http://schemas.microsoft.com/office/drawing/2014/main" id="{AA2B73E4-593D-5C4C-A5DC-D58CB4134B22}"/>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29</a:t>
            </a:fld>
            <a:endParaRPr lang="en-US" dirty="0">
              <a:solidFill>
                <a:srgbClr val="8CADAE">
                  <a:shade val="75000"/>
                </a:srgbClr>
              </a:solidFill>
            </a:endParaRPr>
          </a:p>
        </p:txBody>
      </p:sp>
    </p:spTree>
    <p:extLst>
      <p:ext uri="{BB962C8B-B14F-4D97-AF65-F5344CB8AC3E}">
        <p14:creationId xmlns:p14="http://schemas.microsoft.com/office/powerpoint/2010/main" val="59242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45D14-ED23-40CB-9C07-6DAAF8E2161F}"/>
              </a:ext>
            </a:extLst>
          </p:cNvPr>
          <p:cNvSpPr>
            <a:spLocks noGrp="1"/>
          </p:cNvSpPr>
          <p:nvPr>
            <p:ph type="title"/>
          </p:nvPr>
        </p:nvSpPr>
        <p:spPr/>
        <p:txBody>
          <a:bodyPr>
            <a:normAutofit fontScale="90000"/>
          </a:bodyPr>
          <a:lstStyle/>
          <a:p>
            <a:r>
              <a:rPr lang="en-US" dirty="0"/>
              <a:t>Longtime Homeowner exemptions Requirements</a:t>
            </a:r>
          </a:p>
        </p:txBody>
      </p:sp>
      <p:sp>
        <p:nvSpPr>
          <p:cNvPr id="3" name="Marcador de fecha 2">
            <a:extLst>
              <a:ext uri="{FF2B5EF4-FFF2-40B4-BE49-F238E27FC236}">
                <a16:creationId xmlns:a16="http://schemas.microsoft.com/office/drawing/2014/main" id="{F8C2F01D-2D53-4674-9FF3-065934BED3F0}"/>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1D7082BB-31FB-47CC-B22B-38D831A484D0}"/>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3</a:t>
            </a:fld>
            <a:endParaRPr lang="en-US" dirty="0">
              <a:solidFill>
                <a:srgbClr val="8CADAE">
                  <a:shade val="75000"/>
                </a:srgbClr>
              </a:solidFill>
            </a:endParaRPr>
          </a:p>
        </p:txBody>
      </p:sp>
      <p:sp>
        <p:nvSpPr>
          <p:cNvPr id="5" name="Marcador de contenido 4">
            <a:extLst>
              <a:ext uri="{FF2B5EF4-FFF2-40B4-BE49-F238E27FC236}">
                <a16:creationId xmlns:a16="http://schemas.microsoft.com/office/drawing/2014/main" id="{11BC58F9-86D0-413F-A0F1-473D1A9934D0}"/>
              </a:ext>
            </a:extLst>
          </p:cNvPr>
          <p:cNvSpPr>
            <a:spLocks noGrp="1"/>
          </p:cNvSpPr>
          <p:nvPr>
            <p:ph sz="quarter" idx="1"/>
          </p:nvPr>
        </p:nvSpPr>
        <p:spPr/>
        <p:txBody>
          <a:bodyPr>
            <a:normAutofit fontScale="92500" lnSpcReduction="20000"/>
          </a:bodyPr>
          <a:lstStyle/>
          <a:p>
            <a:pPr marL="342900" marR="0" lvl="0" indent="-342900" algn="just">
              <a:lnSpc>
                <a:spcPct val="107000"/>
              </a:lnSpc>
              <a:spcBef>
                <a:spcPts val="0"/>
              </a:spcBef>
              <a:spcAft>
                <a:spcPts val="0"/>
              </a:spcAft>
              <a:buFont typeface="+mj-lt"/>
              <a:buAutoNum type="arabicPeriod"/>
            </a:pPr>
            <a:r>
              <a:rPr lang="en-US" sz="2200" dirty="0">
                <a:effectLst/>
                <a:latin typeface="Georgia (Cuerpo)"/>
                <a:ea typeface="Calibri" panose="020F0502020204030204" pitchFamily="34" charset="0"/>
                <a:cs typeface="Times New Roman" panose="02020603050405020304" pitchFamily="18" charset="0"/>
              </a:rPr>
              <a:t>10 + years as a principal residence and domicile or who, at least 5 continuous years if that person received assistance in the acquisition of the property as part of a government or nonprofit housing program</a:t>
            </a:r>
          </a:p>
          <a:p>
            <a:pPr marL="342900" marR="0" lvl="0" indent="-342900" algn="just">
              <a:lnSpc>
                <a:spcPct val="107000"/>
              </a:lnSpc>
              <a:spcBef>
                <a:spcPts val="0"/>
              </a:spcBef>
              <a:spcAft>
                <a:spcPts val="0"/>
              </a:spcAft>
              <a:buFont typeface="+mj-lt"/>
              <a:buAutoNum type="arabicPeriod"/>
            </a:pPr>
            <a:r>
              <a:rPr lang="en-US" sz="2200" dirty="0">
                <a:latin typeface="Georgia (Cuerpo)"/>
                <a:ea typeface="Calibri" panose="020F0502020204030204" pitchFamily="34" charset="0"/>
                <a:cs typeface="Times New Roman" panose="02020603050405020304" pitchFamily="18" charset="0"/>
              </a:rPr>
              <a:t>H</a:t>
            </a:r>
            <a:r>
              <a:rPr lang="en-US" sz="2200" dirty="0">
                <a:effectLst/>
                <a:latin typeface="Georgia (Cuerpo)"/>
                <a:ea typeface="Calibri" panose="020F0502020204030204" pitchFamily="34" charset="0"/>
                <a:cs typeface="Times New Roman" panose="02020603050405020304" pitchFamily="18" charset="0"/>
              </a:rPr>
              <a:t>ousehold income of $100,000 or less</a:t>
            </a:r>
          </a:p>
          <a:p>
            <a:pPr marL="342900" marR="0" lvl="0" indent="-342900" algn="just">
              <a:lnSpc>
                <a:spcPct val="107000"/>
              </a:lnSpc>
              <a:spcBef>
                <a:spcPts val="0"/>
              </a:spcBef>
              <a:spcAft>
                <a:spcPts val="0"/>
              </a:spcAft>
              <a:buFont typeface="+mj-lt"/>
              <a:buAutoNum type="arabicPeriod"/>
            </a:pPr>
            <a:r>
              <a:rPr lang="en-US" sz="2200" dirty="0">
                <a:effectLst/>
                <a:latin typeface="Georgia (Cuerpo)"/>
                <a:ea typeface="Calibri" panose="020F0502020204030204" pitchFamily="34" charset="0"/>
                <a:cs typeface="Times New Roman" panose="02020603050405020304" pitchFamily="18" charset="0"/>
              </a:rPr>
              <a:t>“Adjusted Homestead Value”: the lesser of the following property’s base homestead value increase</a:t>
            </a:r>
          </a:p>
          <a:p>
            <a:pPr marL="742950" marR="0" lvl="1" indent="-285750" algn="just">
              <a:lnSpc>
                <a:spcPct val="107000"/>
              </a:lnSpc>
              <a:spcBef>
                <a:spcPts val="0"/>
              </a:spcBef>
              <a:spcAft>
                <a:spcPts val="0"/>
              </a:spcAft>
              <a:buFont typeface="+mj-lt"/>
              <a:buAutoNum type="alphaLcPeriod"/>
            </a:pPr>
            <a:r>
              <a:rPr lang="en-US" dirty="0">
                <a:effectLst/>
                <a:latin typeface="Georgia (Cuerpo)"/>
                <a:ea typeface="Calibri" panose="020F0502020204030204" pitchFamily="34" charset="0"/>
                <a:cs typeface="Times New Roman" panose="02020603050405020304" pitchFamily="18" charset="0"/>
              </a:rPr>
              <a:t>10% increase for each taxable year after the base year for qualified taxpayers with a household income of more than $75,000 but not exceeding $100,000; or</a:t>
            </a:r>
          </a:p>
          <a:p>
            <a:pPr marL="742950" marR="0" lvl="1" indent="-285750" algn="just">
              <a:lnSpc>
                <a:spcPct val="107000"/>
              </a:lnSpc>
              <a:spcBef>
                <a:spcPts val="0"/>
              </a:spcBef>
              <a:spcAft>
                <a:spcPts val="0"/>
              </a:spcAft>
              <a:buFont typeface="+mj-lt"/>
              <a:buAutoNum type="alphaLcPeriod"/>
            </a:pPr>
            <a:r>
              <a:rPr lang="en-US" dirty="0">
                <a:effectLst/>
                <a:latin typeface="Georgia (Cuerpo)"/>
                <a:ea typeface="Calibri" panose="020F0502020204030204" pitchFamily="34" charset="0"/>
                <a:cs typeface="Times New Roman" panose="02020603050405020304" pitchFamily="18" charset="0"/>
              </a:rPr>
              <a:t>7% increase for each taxable year after the base year for qualified taxpayers with a household income of $75,000 or less</a:t>
            </a:r>
            <a:r>
              <a:rPr lang="en-US" baseline="30000" dirty="0">
                <a:effectLst/>
                <a:latin typeface="Georgia (Cuerpo)"/>
                <a:ea typeface="Calibri" panose="020F0502020204030204" pitchFamily="34" charset="0"/>
                <a:cs typeface="Times New Roman" panose="02020603050405020304" pitchFamily="18" charset="0"/>
              </a:rPr>
              <a:t>1</a:t>
            </a:r>
            <a:r>
              <a:rPr lang="en-US" dirty="0">
                <a:effectLst/>
                <a:latin typeface="Georgia (Cuerpo)"/>
                <a:ea typeface="Calibri" panose="020F0502020204030204" pitchFamily="34" charset="0"/>
                <a:cs typeface="Times New Roman" panose="02020603050405020304" pitchFamily="18" charset="0"/>
              </a:rPr>
              <a:t>, or</a:t>
            </a:r>
          </a:p>
          <a:p>
            <a:pPr marL="742950" marR="0" lvl="1" indent="-285750" algn="just">
              <a:lnSpc>
                <a:spcPct val="107000"/>
              </a:lnSpc>
              <a:spcBef>
                <a:spcPts val="0"/>
              </a:spcBef>
              <a:spcAft>
                <a:spcPts val="800"/>
              </a:spcAft>
              <a:buFont typeface="+mj-lt"/>
              <a:buAutoNum type="alphaLcPeriod"/>
            </a:pPr>
            <a:r>
              <a:rPr lang="en-US" dirty="0">
                <a:effectLst/>
                <a:latin typeface="Georgia (Cuerpo)"/>
                <a:ea typeface="Calibri" panose="020F0502020204030204" pitchFamily="34" charset="0"/>
                <a:cs typeface="Times New Roman" panose="02020603050405020304" pitchFamily="18" charset="0"/>
              </a:rPr>
              <a:t>The property's equalized assessed value (EAV) for the current tax year minus the general homestead deduction, which the latter is the EAV for the current assessment year above the equalized assessed value of the property for 1977 with maximum reduction of $10,000</a:t>
            </a:r>
          </a:p>
          <a:p>
            <a:endParaRPr lang="en-US" sz="4000" dirty="0">
              <a:latin typeface="Georgia (Cuerpo)"/>
            </a:endParaRPr>
          </a:p>
        </p:txBody>
      </p:sp>
      <p:sp>
        <p:nvSpPr>
          <p:cNvPr id="6" name="Marcador de pie de página 5">
            <a:extLst>
              <a:ext uri="{FF2B5EF4-FFF2-40B4-BE49-F238E27FC236}">
                <a16:creationId xmlns:a16="http://schemas.microsoft.com/office/drawing/2014/main" id="{A1AE44E1-FC04-4DAF-99C6-72F66224FCB4}"/>
              </a:ext>
            </a:extLst>
          </p:cNvPr>
          <p:cNvSpPr>
            <a:spLocks noGrp="1"/>
          </p:cNvSpPr>
          <p:nvPr>
            <p:ph type="ftr" sz="quarter" idx="11"/>
          </p:nvPr>
        </p:nvSpPr>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55344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79925-14E6-4868-8C4D-CAD722C5F298}"/>
              </a:ext>
            </a:extLst>
          </p:cNvPr>
          <p:cNvSpPr>
            <a:spLocks noGrp="1"/>
          </p:cNvSpPr>
          <p:nvPr>
            <p:ph type="title"/>
          </p:nvPr>
        </p:nvSpPr>
        <p:spPr/>
        <p:txBody>
          <a:bodyPr/>
          <a:lstStyle/>
          <a:p>
            <a:r>
              <a:rPr lang="en-US" dirty="0"/>
              <a:t>NB map</a:t>
            </a:r>
          </a:p>
        </p:txBody>
      </p:sp>
      <p:sp>
        <p:nvSpPr>
          <p:cNvPr id="3" name="Marcador de fecha 2">
            <a:extLst>
              <a:ext uri="{FF2B5EF4-FFF2-40B4-BE49-F238E27FC236}">
                <a16:creationId xmlns:a16="http://schemas.microsoft.com/office/drawing/2014/main" id="{097D08D8-6AD8-4E47-AE4D-C54F38D0C9DE}"/>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2CE09646-B5B5-429A-92AD-1AEC7B6D0F2D}"/>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4</a:t>
            </a:fld>
            <a:endParaRPr lang="en-US" dirty="0">
              <a:solidFill>
                <a:srgbClr val="8CADAE">
                  <a:shade val="75000"/>
                </a:srgbClr>
              </a:solidFill>
            </a:endParaRPr>
          </a:p>
        </p:txBody>
      </p:sp>
      <p:sp>
        <p:nvSpPr>
          <p:cNvPr id="5" name="Marcador de contenido 4">
            <a:extLst>
              <a:ext uri="{FF2B5EF4-FFF2-40B4-BE49-F238E27FC236}">
                <a16:creationId xmlns:a16="http://schemas.microsoft.com/office/drawing/2014/main" id="{B5C55F4B-9DE0-4631-A0ED-26317AFE002F}"/>
              </a:ext>
            </a:extLst>
          </p:cNvPr>
          <p:cNvSpPr>
            <a:spLocks noGrp="1"/>
          </p:cNvSpPr>
          <p:nvPr>
            <p:ph sz="quarter" idx="1"/>
          </p:nvPr>
        </p:nvSpPr>
        <p:spPr/>
        <p:txBody>
          <a:bodyPr/>
          <a:lstStyle/>
          <a:p>
            <a:endParaRPr lang="en-US"/>
          </a:p>
        </p:txBody>
      </p:sp>
      <p:sp>
        <p:nvSpPr>
          <p:cNvPr id="6" name="Marcador de pie de página 5">
            <a:extLst>
              <a:ext uri="{FF2B5EF4-FFF2-40B4-BE49-F238E27FC236}">
                <a16:creationId xmlns:a16="http://schemas.microsoft.com/office/drawing/2014/main" id="{FF3F0028-CAE7-4593-BB96-E4E8EBA08323}"/>
              </a:ext>
            </a:extLst>
          </p:cNvPr>
          <p:cNvSpPr>
            <a:spLocks noGrp="1"/>
          </p:cNvSpPr>
          <p:nvPr>
            <p:ph type="ftr" sz="quarter" idx="11"/>
          </p:nvPr>
        </p:nvSpPr>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356560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79925-14E6-4868-8C4D-CAD722C5F298}"/>
              </a:ext>
            </a:extLst>
          </p:cNvPr>
          <p:cNvSpPr>
            <a:spLocks noGrp="1"/>
          </p:cNvSpPr>
          <p:nvPr>
            <p:ph type="title"/>
          </p:nvPr>
        </p:nvSpPr>
        <p:spPr/>
        <p:txBody>
          <a:bodyPr/>
          <a:lstStyle/>
          <a:p>
            <a:r>
              <a:rPr lang="en-US" dirty="0"/>
              <a:t>Tract and NB (map)</a:t>
            </a:r>
          </a:p>
        </p:txBody>
      </p:sp>
      <p:sp>
        <p:nvSpPr>
          <p:cNvPr id="3" name="Marcador de fecha 2">
            <a:extLst>
              <a:ext uri="{FF2B5EF4-FFF2-40B4-BE49-F238E27FC236}">
                <a16:creationId xmlns:a16="http://schemas.microsoft.com/office/drawing/2014/main" id="{097D08D8-6AD8-4E47-AE4D-C54F38D0C9DE}"/>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2CE09646-B5B5-429A-92AD-1AEC7B6D0F2D}"/>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5</a:t>
            </a:fld>
            <a:endParaRPr lang="en-US" dirty="0">
              <a:solidFill>
                <a:srgbClr val="8CADAE">
                  <a:shade val="75000"/>
                </a:srgbClr>
              </a:solidFill>
            </a:endParaRPr>
          </a:p>
        </p:txBody>
      </p:sp>
      <p:sp>
        <p:nvSpPr>
          <p:cNvPr id="5" name="Marcador de contenido 4">
            <a:extLst>
              <a:ext uri="{FF2B5EF4-FFF2-40B4-BE49-F238E27FC236}">
                <a16:creationId xmlns:a16="http://schemas.microsoft.com/office/drawing/2014/main" id="{B5C55F4B-9DE0-4631-A0ED-26317AFE002F}"/>
              </a:ext>
            </a:extLst>
          </p:cNvPr>
          <p:cNvSpPr>
            <a:spLocks noGrp="1"/>
          </p:cNvSpPr>
          <p:nvPr>
            <p:ph sz="quarter" idx="1"/>
          </p:nvPr>
        </p:nvSpPr>
        <p:spPr/>
        <p:txBody>
          <a:bodyPr/>
          <a:lstStyle/>
          <a:p>
            <a:endParaRPr lang="en-US"/>
          </a:p>
        </p:txBody>
      </p:sp>
      <p:sp>
        <p:nvSpPr>
          <p:cNvPr id="6" name="Marcador de pie de página 5">
            <a:extLst>
              <a:ext uri="{FF2B5EF4-FFF2-40B4-BE49-F238E27FC236}">
                <a16:creationId xmlns:a16="http://schemas.microsoft.com/office/drawing/2014/main" id="{FF3F0028-CAE7-4593-BB96-E4E8EBA08323}"/>
              </a:ext>
            </a:extLst>
          </p:cNvPr>
          <p:cNvSpPr>
            <a:spLocks noGrp="1"/>
          </p:cNvSpPr>
          <p:nvPr>
            <p:ph type="ftr" sz="quarter" idx="11"/>
          </p:nvPr>
        </p:nvSpPr>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398127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9A88-464A-954D-B31F-2A8C51265C08}"/>
              </a:ext>
            </a:extLst>
          </p:cNvPr>
          <p:cNvSpPr>
            <a:spLocks noGrp="1"/>
          </p:cNvSpPr>
          <p:nvPr>
            <p:ph type="title"/>
          </p:nvPr>
        </p:nvSpPr>
        <p:spPr/>
        <p:txBody>
          <a:bodyPr/>
          <a:lstStyle/>
          <a:p>
            <a:r>
              <a:rPr lang="en-US" dirty="0"/>
              <a:t>Gentrification definition #1</a:t>
            </a:r>
          </a:p>
        </p:txBody>
      </p:sp>
      <p:sp>
        <p:nvSpPr>
          <p:cNvPr id="3" name="Date Placeholder 2">
            <a:extLst>
              <a:ext uri="{FF2B5EF4-FFF2-40B4-BE49-F238E27FC236}">
                <a16:creationId xmlns:a16="http://schemas.microsoft.com/office/drawing/2014/main" id="{E4620B63-6E09-3340-8472-06EF525D1795}"/>
              </a:ext>
            </a:extLst>
          </p:cNvPr>
          <p:cNvSpPr>
            <a:spLocks noGrp="1"/>
          </p:cNvSpPr>
          <p:nvPr>
            <p:ph type="dt" sz="half" idx="10"/>
          </p:nvPr>
        </p:nvSpPr>
        <p:spPr/>
        <p:txBody>
          <a:bodyPr/>
          <a:lstStyle/>
          <a:p>
            <a:r>
              <a:rPr lang="en-US" dirty="0"/>
              <a:t>September, 2020</a:t>
            </a:r>
          </a:p>
        </p:txBody>
      </p:sp>
      <p:sp>
        <p:nvSpPr>
          <p:cNvPr id="6" name="Footer Placeholder 5">
            <a:extLst>
              <a:ext uri="{FF2B5EF4-FFF2-40B4-BE49-F238E27FC236}">
                <a16:creationId xmlns:a16="http://schemas.microsoft.com/office/drawing/2014/main" id="{D0C1233A-AA0D-034A-962E-091CD32FF84D}"/>
              </a:ext>
            </a:extLst>
          </p:cNvPr>
          <p:cNvSpPr>
            <a:spLocks noGrp="1"/>
          </p:cNvSpPr>
          <p:nvPr>
            <p:ph type="ftr" sz="quarter" idx="11"/>
          </p:nvPr>
        </p:nvSpPr>
        <p:spPr/>
        <p:txBody>
          <a:bodyPr/>
          <a:lstStyle/>
          <a:p>
            <a:r>
              <a:rPr lang="en-US"/>
              <a:t>© 2020, Center for Tax and Budget Accountability </a:t>
            </a:r>
            <a:endParaRPr lang="en-US" dirty="0"/>
          </a:p>
        </p:txBody>
      </p:sp>
      <p:sp>
        <p:nvSpPr>
          <p:cNvPr id="9" name="Slide Number Placeholder 8">
            <a:extLst>
              <a:ext uri="{FF2B5EF4-FFF2-40B4-BE49-F238E27FC236}">
                <a16:creationId xmlns:a16="http://schemas.microsoft.com/office/drawing/2014/main" id="{83BBD94E-6907-8D47-992E-6BA63857546C}"/>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6</a:t>
            </a:fld>
            <a:endParaRPr lang="en-US" dirty="0">
              <a:solidFill>
                <a:srgbClr val="8CADAE">
                  <a:shade val="75000"/>
                </a:srgbClr>
              </a:solidFill>
            </a:endParaRPr>
          </a:p>
        </p:txBody>
      </p:sp>
      <p:sp>
        <p:nvSpPr>
          <p:cNvPr id="4" name="CuadroTexto 3">
            <a:extLst>
              <a:ext uri="{FF2B5EF4-FFF2-40B4-BE49-F238E27FC236}">
                <a16:creationId xmlns:a16="http://schemas.microsoft.com/office/drawing/2014/main" id="{EB2DF91F-D659-4053-BBC2-9C1B7AD9A97E}"/>
              </a:ext>
            </a:extLst>
          </p:cNvPr>
          <p:cNvSpPr txBox="1"/>
          <p:nvPr/>
        </p:nvSpPr>
        <p:spPr>
          <a:xfrm>
            <a:off x="533400" y="2503944"/>
            <a:ext cx="8153400" cy="2677656"/>
          </a:xfrm>
          <a:prstGeom prst="rect">
            <a:avLst/>
          </a:prstGeom>
          <a:noFill/>
        </p:spPr>
        <p:txBody>
          <a:bodyPr wrap="square" rtlCol="0">
            <a:spAutoFit/>
          </a:bodyPr>
          <a:lstStyle/>
          <a:p>
            <a:r>
              <a:rPr lang="en-US" sz="2400" u="sng" dirty="0"/>
              <a:t>Definition 1</a:t>
            </a:r>
            <a:r>
              <a:rPr lang="en-US" sz="2400" dirty="0"/>
              <a:t>: we use Tracts that experienced large positive changes (75</a:t>
            </a:r>
            <a:r>
              <a:rPr lang="en-US" sz="2400" baseline="30000" dirty="0"/>
              <a:t>th</a:t>
            </a:r>
            <a:r>
              <a:rPr lang="en-US" sz="2400" dirty="0"/>
              <a:t> and 90</a:t>
            </a:r>
            <a:r>
              <a:rPr lang="en-US" sz="2400" baseline="30000" dirty="0"/>
              <a:t>th</a:t>
            </a:r>
            <a:r>
              <a:rPr lang="en-US" sz="2400" dirty="0"/>
              <a:t> percentiles) in population aged+25 with a Bachelor Degree or Higher</a:t>
            </a:r>
          </a:p>
          <a:p>
            <a:endParaRPr lang="en-US" sz="2400" dirty="0"/>
          </a:p>
          <a:p>
            <a:endParaRPr lang="en-US" sz="2400" dirty="0"/>
          </a:p>
          <a:p>
            <a:endParaRPr lang="en-US" sz="2400" dirty="0"/>
          </a:p>
          <a:p>
            <a:endParaRPr lang="en-US" sz="2400" dirty="0"/>
          </a:p>
        </p:txBody>
      </p:sp>
      <p:pic>
        <p:nvPicPr>
          <p:cNvPr id="7" name="Imagen 6">
            <a:extLst>
              <a:ext uri="{FF2B5EF4-FFF2-40B4-BE49-F238E27FC236}">
                <a16:creationId xmlns:a16="http://schemas.microsoft.com/office/drawing/2014/main" id="{44A37B0B-A4C7-40B1-81E1-6E8497D03ABD}"/>
              </a:ext>
            </a:extLst>
          </p:cNvPr>
          <p:cNvPicPr>
            <a:picLocks noChangeAspect="1"/>
          </p:cNvPicPr>
          <p:nvPr/>
        </p:nvPicPr>
        <p:blipFill rotWithShape="1">
          <a:blip r:embed="rId2"/>
          <a:srcRect l="39167" t="39630" r="37500" b="49999"/>
          <a:stretch/>
        </p:blipFill>
        <p:spPr>
          <a:xfrm>
            <a:off x="2022073" y="3968384"/>
            <a:ext cx="5093757" cy="1273439"/>
          </a:xfrm>
          <a:prstGeom prst="rect">
            <a:avLst/>
          </a:prstGeom>
        </p:spPr>
      </p:pic>
      <p:sp>
        <p:nvSpPr>
          <p:cNvPr id="14" name="CuadroTexto 13">
            <a:extLst>
              <a:ext uri="{FF2B5EF4-FFF2-40B4-BE49-F238E27FC236}">
                <a16:creationId xmlns:a16="http://schemas.microsoft.com/office/drawing/2014/main" id="{8337C727-7EFA-48CF-B843-79052C04F5E3}"/>
              </a:ext>
            </a:extLst>
          </p:cNvPr>
          <p:cNvSpPr txBox="1"/>
          <p:nvPr/>
        </p:nvSpPr>
        <p:spPr>
          <a:xfrm>
            <a:off x="533400" y="1513344"/>
            <a:ext cx="8077200" cy="2677656"/>
          </a:xfrm>
          <a:prstGeom prst="rect">
            <a:avLst/>
          </a:prstGeom>
          <a:noFill/>
        </p:spPr>
        <p:txBody>
          <a:bodyPr wrap="square" rtlCol="0">
            <a:spAutoFit/>
          </a:bodyPr>
          <a:lstStyle/>
          <a:p>
            <a:r>
              <a:rPr lang="en-US" sz="2400" dirty="0"/>
              <a:t>In order to be considered a “</a:t>
            </a:r>
            <a:r>
              <a:rPr lang="en-US" sz="2400" dirty="0" err="1"/>
              <a:t>gentriﬁable</a:t>
            </a:r>
            <a:r>
              <a:rPr lang="en-US" sz="2400" dirty="0"/>
              <a:t>” tract, household income must be below the median in 2013 ($58,676).</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56802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0B6D69-AECC-4142-B99D-3216A2314D8D}"/>
              </a:ext>
            </a:extLst>
          </p:cNvPr>
          <p:cNvSpPr>
            <a:spLocks noGrp="1"/>
          </p:cNvSpPr>
          <p:nvPr>
            <p:ph type="title"/>
          </p:nvPr>
        </p:nvSpPr>
        <p:spPr/>
        <p:txBody>
          <a:bodyPr/>
          <a:lstStyle/>
          <a:p>
            <a:r>
              <a:rPr lang="en-US" dirty="0"/>
              <a:t>Gentrification definition #2</a:t>
            </a:r>
          </a:p>
        </p:txBody>
      </p:sp>
      <p:sp>
        <p:nvSpPr>
          <p:cNvPr id="3" name="Marcador de fecha 2">
            <a:extLst>
              <a:ext uri="{FF2B5EF4-FFF2-40B4-BE49-F238E27FC236}">
                <a16:creationId xmlns:a16="http://schemas.microsoft.com/office/drawing/2014/main" id="{8EE6FA13-81A3-4A4D-80B4-84466C0836E2}"/>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C77AA70D-0DC5-4080-A962-11AB39FBE59D}"/>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7</a:t>
            </a:fld>
            <a:endParaRPr lang="en-US" dirty="0">
              <a:solidFill>
                <a:srgbClr val="8CADAE">
                  <a:shade val="75000"/>
                </a:srgbClr>
              </a:solidFill>
            </a:endParaRPr>
          </a:p>
        </p:txBody>
      </p:sp>
      <p:sp>
        <p:nvSpPr>
          <p:cNvPr id="6" name="Marcador de pie de página 5">
            <a:extLst>
              <a:ext uri="{FF2B5EF4-FFF2-40B4-BE49-F238E27FC236}">
                <a16:creationId xmlns:a16="http://schemas.microsoft.com/office/drawing/2014/main" id="{82498FBD-E9C8-4582-A282-776AB9A0C7B7}"/>
              </a:ext>
            </a:extLst>
          </p:cNvPr>
          <p:cNvSpPr>
            <a:spLocks noGrp="1"/>
          </p:cNvSpPr>
          <p:nvPr>
            <p:ph type="ftr" sz="quarter" idx="11"/>
          </p:nvPr>
        </p:nvSpPr>
        <p:spPr/>
        <p:txBody>
          <a:bodyPr/>
          <a:lstStyle/>
          <a:p>
            <a:r>
              <a:rPr lang="en-US"/>
              <a:t>© 2020, Center for Tax and Budget Accountability </a:t>
            </a:r>
            <a:endParaRPr lang="en-US" dirty="0"/>
          </a:p>
        </p:txBody>
      </p:sp>
      <p:sp>
        <p:nvSpPr>
          <p:cNvPr id="8" name="Marcador de contenido 7">
            <a:extLst>
              <a:ext uri="{FF2B5EF4-FFF2-40B4-BE49-F238E27FC236}">
                <a16:creationId xmlns:a16="http://schemas.microsoft.com/office/drawing/2014/main" id="{6B65BF10-F5BD-4880-9E5C-8A306D0A35AF}"/>
              </a:ext>
            </a:extLst>
          </p:cNvPr>
          <p:cNvSpPr txBox="1">
            <a:spLocks noGrp="1"/>
          </p:cNvSpPr>
          <p:nvPr>
            <p:ph sz="quarter" idx="1"/>
          </p:nvPr>
        </p:nvSpPr>
        <p:spPr>
          <a:prstGeom prst="rect">
            <a:avLst/>
          </a:prstGeom>
          <a:noFill/>
        </p:spPr>
        <p:txBody>
          <a:bodyPr wrap="square" rtlCol="0">
            <a:spAutoFit/>
          </a:bodyPr>
          <a:lstStyle/>
          <a:p>
            <a:r>
              <a:rPr lang="en-US" u="sng" dirty="0"/>
              <a:t>Definition 2</a:t>
            </a:r>
            <a:r>
              <a:rPr lang="en-US" dirty="0"/>
              <a:t>: we use Tracts that experienced large positive changes (75</a:t>
            </a:r>
            <a:r>
              <a:rPr lang="en-US" baseline="30000" dirty="0"/>
              <a:t>th</a:t>
            </a:r>
            <a:r>
              <a:rPr lang="en-US" dirty="0"/>
              <a:t> and 90</a:t>
            </a:r>
            <a:r>
              <a:rPr lang="en-US" baseline="30000" dirty="0"/>
              <a:t>th</a:t>
            </a:r>
            <a:r>
              <a:rPr lang="en-US" dirty="0"/>
              <a:t> percentiles) in white population, excluding Latinos </a:t>
            </a:r>
          </a:p>
        </p:txBody>
      </p:sp>
      <p:pic>
        <p:nvPicPr>
          <p:cNvPr id="10" name="Imagen 9">
            <a:extLst>
              <a:ext uri="{FF2B5EF4-FFF2-40B4-BE49-F238E27FC236}">
                <a16:creationId xmlns:a16="http://schemas.microsoft.com/office/drawing/2014/main" id="{18730F8F-C7A8-46A4-96E0-A862E11A9167}"/>
              </a:ext>
            </a:extLst>
          </p:cNvPr>
          <p:cNvPicPr>
            <a:picLocks noChangeAspect="1"/>
          </p:cNvPicPr>
          <p:nvPr/>
        </p:nvPicPr>
        <p:blipFill rotWithShape="1">
          <a:blip r:embed="rId2"/>
          <a:srcRect l="42500" t="33363" r="40000" b="57407"/>
          <a:stretch/>
        </p:blipFill>
        <p:spPr>
          <a:xfrm>
            <a:off x="2341900" y="3200400"/>
            <a:ext cx="4460199" cy="1323282"/>
          </a:xfrm>
          <a:prstGeom prst="rect">
            <a:avLst/>
          </a:prstGeom>
        </p:spPr>
      </p:pic>
    </p:spTree>
    <p:extLst>
      <p:ext uri="{BB962C8B-B14F-4D97-AF65-F5344CB8AC3E}">
        <p14:creationId xmlns:p14="http://schemas.microsoft.com/office/powerpoint/2010/main" val="319966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3DF1B-E499-4D9D-A491-F0E2D48D896A}"/>
              </a:ext>
            </a:extLst>
          </p:cNvPr>
          <p:cNvSpPr>
            <a:spLocks noGrp="1"/>
          </p:cNvSpPr>
          <p:nvPr>
            <p:ph type="title"/>
          </p:nvPr>
        </p:nvSpPr>
        <p:spPr/>
        <p:txBody>
          <a:bodyPr>
            <a:normAutofit fontScale="90000"/>
          </a:bodyPr>
          <a:lstStyle/>
          <a:p>
            <a:r>
              <a:rPr lang="en-US" dirty="0"/>
              <a:t>Visual representation of percentile 75</a:t>
            </a:r>
            <a:r>
              <a:rPr lang="en-US" baseline="30000" dirty="0"/>
              <a:t>th</a:t>
            </a:r>
            <a:r>
              <a:rPr lang="en-US" dirty="0"/>
              <a:t> and 90</a:t>
            </a:r>
            <a:r>
              <a:rPr lang="en-US" baseline="30000" dirty="0"/>
              <a:t>th</a:t>
            </a:r>
            <a:r>
              <a:rPr lang="en-US" dirty="0"/>
              <a:t> </a:t>
            </a:r>
          </a:p>
        </p:txBody>
      </p:sp>
      <p:sp>
        <p:nvSpPr>
          <p:cNvPr id="3" name="Marcador de fecha 2">
            <a:extLst>
              <a:ext uri="{FF2B5EF4-FFF2-40B4-BE49-F238E27FC236}">
                <a16:creationId xmlns:a16="http://schemas.microsoft.com/office/drawing/2014/main" id="{31BA53DA-F082-4B23-8FC7-5BA6156FCFC1}"/>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C4683029-587C-4B64-8FEF-303AB6D55F19}"/>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8</a:t>
            </a:fld>
            <a:endParaRPr lang="en-US" dirty="0">
              <a:solidFill>
                <a:srgbClr val="8CADAE">
                  <a:shade val="75000"/>
                </a:srgbClr>
              </a:solidFill>
            </a:endParaRPr>
          </a:p>
        </p:txBody>
      </p:sp>
      <p:sp>
        <p:nvSpPr>
          <p:cNvPr id="6" name="Marcador de pie de página 5">
            <a:extLst>
              <a:ext uri="{FF2B5EF4-FFF2-40B4-BE49-F238E27FC236}">
                <a16:creationId xmlns:a16="http://schemas.microsoft.com/office/drawing/2014/main" id="{A80F142B-6987-470E-A864-74AC34E12CB1}"/>
              </a:ext>
            </a:extLst>
          </p:cNvPr>
          <p:cNvSpPr>
            <a:spLocks noGrp="1"/>
          </p:cNvSpPr>
          <p:nvPr>
            <p:ph type="ftr" sz="quarter" idx="11"/>
          </p:nvPr>
        </p:nvSpPr>
        <p:spPr/>
        <p:txBody>
          <a:bodyPr/>
          <a:lstStyle/>
          <a:p>
            <a:r>
              <a:rPr lang="en-US"/>
              <a:t>© 2020, Center for Tax and Budget Accountability </a:t>
            </a:r>
            <a:endParaRPr lang="en-US" dirty="0"/>
          </a:p>
        </p:txBody>
      </p:sp>
      <p:sp>
        <p:nvSpPr>
          <p:cNvPr id="7" name="AutoShape 2">
            <a:extLst>
              <a:ext uri="{FF2B5EF4-FFF2-40B4-BE49-F238E27FC236}">
                <a16:creationId xmlns:a16="http://schemas.microsoft.com/office/drawing/2014/main" id="{E4D6280E-40FD-4F63-908E-7ADEFCB68D2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a:extLst>
              <a:ext uri="{FF2B5EF4-FFF2-40B4-BE49-F238E27FC236}">
                <a16:creationId xmlns:a16="http://schemas.microsoft.com/office/drawing/2014/main" id="{CE92E6DD-576A-4391-8E3D-A8A9C32826F6}"/>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Imagen 13">
            <a:extLst>
              <a:ext uri="{FF2B5EF4-FFF2-40B4-BE49-F238E27FC236}">
                <a16:creationId xmlns:a16="http://schemas.microsoft.com/office/drawing/2014/main" id="{50AD4AE0-2CD4-4FB1-8A8C-2FB9847E9FDB}"/>
              </a:ext>
            </a:extLst>
          </p:cNvPr>
          <p:cNvPicPr>
            <a:picLocks noChangeAspect="1"/>
          </p:cNvPicPr>
          <p:nvPr/>
        </p:nvPicPr>
        <p:blipFill rotWithShape="1">
          <a:blip r:embed="rId2"/>
          <a:srcRect l="6666" t="20371" r="38333" b="15926"/>
          <a:stretch/>
        </p:blipFill>
        <p:spPr>
          <a:xfrm>
            <a:off x="1054402" y="1600200"/>
            <a:ext cx="7029099" cy="4579564"/>
          </a:xfrm>
          <a:prstGeom prst="rect">
            <a:avLst/>
          </a:prstGeom>
        </p:spPr>
      </p:pic>
    </p:spTree>
    <p:extLst>
      <p:ext uri="{BB962C8B-B14F-4D97-AF65-F5344CB8AC3E}">
        <p14:creationId xmlns:p14="http://schemas.microsoft.com/office/powerpoint/2010/main" val="2745833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43DF1B-E499-4D9D-A491-F0E2D48D896A}"/>
              </a:ext>
            </a:extLst>
          </p:cNvPr>
          <p:cNvSpPr>
            <a:spLocks noGrp="1"/>
          </p:cNvSpPr>
          <p:nvPr>
            <p:ph type="title"/>
          </p:nvPr>
        </p:nvSpPr>
        <p:spPr/>
        <p:txBody>
          <a:bodyPr>
            <a:normAutofit/>
          </a:bodyPr>
          <a:lstStyle/>
          <a:p>
            <a:r>
              <a:rPr lang="en-US" dirty="0"/>
              <a:t>MAP of median income by tract (level) </a:t>
            </a:r>
          </a:p>
        </p:txBody>
      </p:sp>
      <p:sp>
        <p:nvSpPr>
          <p:cNvPr id="3" name="Marcador de fecha 2">
            <a:extLst>
              <a:ext uri="{FF2B5EF4-FFF2-40B4-BE49-F238E27FC236}">
                <a16:creationId xmlns:a16="http://schemas.microsoft.com/office/drawing/2014/main" id="{31BA53DA-F082-4B23-8FC7-5BA6156FCFC1}"/>
              </a:ext>
            </a:extLst>
          </p:cNvPr>
          <p:cNvSpPr>
            <a:spLocks noGrp="1"/>
          </p:cNvSpPr>
          <p:nvPr>
            <p:ph type="dt" sz="half" idx="10"/>
          </p:nvPr>
        </p:nvSpPr>
        <p:spPr/>
        <p:txBody>
          <a:bodyPr/>
          <a:lstStyle/>
          <a:p>
            <a:r>
              <a:rPr lang="en-US"/>
              <a:t>July 23, 2020</a:t>
            </a:r>
            <a:endParaRPr lang="en-US" dirty="0"/>
          </a:p>
        </p:txBody>
      </p:sp>
      <p:sp>
        <p:nvSpPr>
          <p:cNvPr id="4" name="Marcador de número de diapositiva 3">
            <a:extLst>
              <a:ext uri="{FF2B5EF4-FFF2-40B4-BE49-F238E27FC236}">
                <a16:creationId xmlns:a16="http://schemas.microsoft.com/office/drawing/2014/main" id="{C4683029-587C-4B64-8FEF-303AB6D55F19}"/>
              </a:ext>
            </a:extLst>
          </p:cNvPr>
          <p:cNvSpPr>
            <a:spLocks noGrp="1"/>
          </p:cNvSpPr>
          <p:nvPr>
            <p:ph type="sldNum" sz="quarter" idx="12"/>
          </p:nvPr>
        </p:nvSpPr>
        <p:spPr/>
        <p:txBody>
          <a:bodyPr/>
          <a:lstStyle/>
          <a:p>
            <a:fld id="{651C0AEC-C19E-4450-A359-804CE30CA635}" type="slidenum">
              <a:rPr lang="en-US" smtClean="0">
                <a:solidFill>
                  <a:srgbClr val="8CADAE">
                    <a:shade val="75000"/>
                  </a:srgbClr>
                </a:solidFill>
              </a:rPr>
              <a:pPr/>
              <a:t>9</a:t>
            </a:fld>
            <a:endParaRPr lang="en-US" dirty="0">
              <a:solidFill>
                <a:srgbClr val="8CADAE">
                  <a:shade val="75000"/>
                </a:srgbClr>
              </a:solidFill>
            </a:endParaRPr>
          </a:p>
        </p:txBody>
      </p:sp>
      <p:sp>
        <p:nvSpPr>
          <p:cNvPr id="5" name="Marcador de contenido 4">
            <a:extLst>
              <a:ext uri="{FF2B5EF4-FFF2-40B4-BE49-F238E27FC236}">
                <a16:creationId xmlns:a16="http://schemas.microsoft.com/office/drawing/2014/main" id="{C563077D-AB56-4F19-9B76-9327487BDCC6}"/>
              </a:ext>
            </a:extLst>
          </p:cNvPr>
          <p:cNvSpPr>
            <a:spLocks noGrp="1"/>
          </p:cNvSpPr>
          <p:nvPr>
            <p:ph sz="quarter" idx="1"/>
          </p:nvPr>
        </p:nvSpPr>
        <p:spPr/>
        <p:txBody>
          <a:bodyPr/>
          <a:lstStyle/>
          <a:p>
            <a:endParaRPr lang="en-US" dirty="0"/>
          </a:p>
        </p:txBody>
      </p:sp>
      <p:sp>
        <p:nvSpPr>
          <p:cNvPr id="6" name="Marcador de pie de página 5">
            <a:extLst>
              <a:ext uri="{FF2B5EF4-FFF2-40B4-BE49-F238E27FC236}">
                <a16:creationId xmlns:a16="http://schemas.microsoft.com/office/drawing/2014/main" id="{A80F142B-6987-470E-A864-74AC34E12CB1}"/>
              </a:ext>
            </a:extLst>
          </p:cNvPr>
          <p:cNvSpPr>
            <a:spLocks noGrp="1"/>
          </p:cNvSpPr>
          <p:nvPr>
            <p:ph type="ftr" sz="quarter" idx="11"/>
          </p:nvPr>
        </p:nvSpPr>
        <p:spPr/>
        <p:txBody>
          <a:bodyPr/>
          <a:lstStyle/>
          <a:p>
            <a:r>
              <a:rPr lang="en-US"/>
              <a:t>© 2020, Center for Tax and Budget Accountability </a:t>
            </a:r>
            <a:endParaRPr lang="en-US" dirty="0"/>
          </a:p>
        </p:txBody>
      </p:sp>
    </p:spTree>
    <p:extLst>
      <p:ext uri="{BB962C8B-B14F-4D97-AF65-F5344CB8AC3E}">
        <p14:creationId xmlns:p14="http://schemas.microsoft.com/office/powerpoint/2010/main" val="34004455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0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5EC0A2FD4823409AE217E078969B68" ma:contentTypeVersion="8" ma:contentTypeDescription="Create a new document." ma:contentTypeScope="" ma:versionID="ac9967540041af644274c69c16551d0d">
  <xsd:schema xmlns:xsd="http://www.w3.org/2001/XMLSchema" xmlns:xs="http://www.w3.org/2001/XMLSchema" xmlns:p="http://schemas.microsoft.com/office/2006/metadata/properties" xmlns:ns2="5bbd42ae-a40a-4b7c-b0a6-90cc00929302" targetNamespace="http://schemas.microsoft.com/office/2006/metadata/properties" ma:root="true" ma:fieldsID="a37f283e365a41c33c7de2a5877543af" ns2:_="">
    <xsd:import namespace="5bbd42ae-a40a-4b7c-b0a6-90cc009293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d42ae-a40a-4b7c-b0a6-90cc00929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7CC411-45AB-44A5-B6EA-1716D4150529}">
  <ds:schemaRefs>
    <ds:schemaRef ds:uri="http://schemas.microsoft.com/sharepoint/v3/contenttype/forms"/>
  </ds:schemaRefs>
</ds:datastoreItem>
</file>

<file path=customXml/itemProps2.xml><?xml version="1.0" encoding="utf-8"?>
<ds:datastoreItem xmlns:ds="http://schemas.openxmlformats.org/officeDocument/2006/customXml" ds:itemID="{02733AB8-5B36-4BC8-A771-0A2A162638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bd42ae-a40a-4b7c-b0a6-90cc009293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9E92E0-A317-46BC-AA15-31E6D4810A3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37405</TotalTime>
  <Words>1247</Words>
  <Application>Microsoft Office PowerPoint</Application>
  <PresentationFormat>Presentación en pantalla (4:3)</PresentationFormat>
  <Paragraphs>185</Paragraphs>
  <Slides>29</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Calibri</vt:lpstr>
      <vt:lpstr>Georgia</vt:lpstr>
      <vt:lpstr>Georgia (Cuerpo)</vt:lpstr>
      <vt:lpstr>Helvetica</vt:lpstr>
      <vt:lpstr>Times New Roman</vt:lpstr>
      <vt:lpstr>Wingdings</vt:lpstr>
      <vt:lpstr>Wingdings 2</vt:lpstr>
      <vt:lpstr>10_Civic</vt:lpstr>
      <vt:lpstr> </vt:lpstr>
      <vt:lpstr>NHS clients’ characteristics</vt:lpstr>
      <vt:lpstr>Longtime Homeowner exemptions Requirements</vt:lpstr>
      <vt:lpstr>NB map</vt:lpstr>
      <vt:lpstr>Tract and NB (map)</vt:lpstr>
      <vt:lpstr>Gentrification definition #1</vt:lpstr>
      <vt:lpstr>Gentrification definition #2</vt:lpstr>
      <vt:lpstr>Visual representation of percentile 75th and 90th </vt:lpstr>
      <vt:lpstr>MAP of median income by tract (level) </vt:lpstr>
      <vt:lpstr>MAP of median home value by tract (level) </vt:lpstr>
      <vt:lpstr>Income, Housing and Population in the City of Chicago by Tracts in 2013</vt:lpstr>
      <vt:lpstr>Income, Housing and Population in the City of Chicago by Tracts in 2018</vt:lpstr>
      <vt:lpstr>MAP of tracts under gentrification def 1 for 75th and 90th percentile (use colors)</vt:lpstr>
      <vt:lpstr>Summary Statistics – Def. #1 (75th per)</vt:lpstr>
      <vt:lpstr>Presentación de PowerPoint</vt:lpstr>
      <vt:lpstr>MAP of tracts under gentrification def 2 for 75th and 90th percentile (use colors)</vt:lpstr>
      <vt:lpstr>Presentación de PowerPoint</vt:lpstr>
      <vt:lpstr>Presentación de PowerPoint</vt:lpstr>
      <vt:lpstr>Presentación de PowerPoint</vt:lpstr>
      <vt:lpstr>MAP of tracts increase median income under defition #1 at the 75th perc (use colors)</vt:lpstr>
      <vt:lpstr>MAP of tracts increase home values under defition #1 at the 75th perc (use colors)</vt:lpstr>
      <vt:lpstr>Presentación de PowerPoint</vt:lpstr>
      <vt:lpstr>Presentación de PowerPoint</vt:lpstr>
      <vt:lpstr>MAP of tracts increase median income under defition #2 at the 75th perc (use colors)</vt:lpstr>
      <vt:lpstr>MAP of tracts increase home values under defition #2 at the 75th perc (use colors)</vt:lpstr>
      <vt:lpstr>Presentación de PowerPoint</vt:lpstr>
      <vt:lpstr>Presentación de PowerPoint</vt:lpstr>
      <vt:lpstr>Recommendations for legislation </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Illinois General Fund Budget and the Long-Term Causes of the Unfunded Pension Liability</dc:title>
  <dc:creator>tschonberger</dc:creator>
  <cp:lastModifiedBy>Fernando García</cp:lastModifiedBy>
  <cp:revision>545</cp:revision>
  <cp:lastPrinted>2019-10-29T15:00:12Z</cp:lastPrinted>
  <dcterms:created xsi:type="dcterms:W3CDTF">2013-07-24T15:20:16Z</dcterms:created>
  <dcterms:modified xsi:type="dcterms:W3CDTF">2020-09-16T19:59:06Z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0x010100245EC0A2FD4823409AE217E078969B68</vt:lpwstr>
  </property>
</Properties>
</file>