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96" r:id="rId4"/>
  </p:sldMasterIdLst>
  <p:notesMasterIdLst>
    <p:notesMasterId r:id="rId33"/>
  </p:notesMasterIdLst>
  <p:handoutMasterIdLst>
    <p:handoutMasterId r:id="rId34"/>
  </p:handoutMasterIdLst>
  <p:sldIdLst>
    <p:sldId id="567" r:id="rId5"/>
    <p:sldId id="608" r:id="rId6"/>
    <p:sldId id="621" r:id="rId7"/>
    <p:sldId id="625" r:id="rId8"/>
    <p:sldId id="626" r:id="rId9"/>
    <p:sldId id="613" r:id="rId10"/>
    <p:sldId id="622" r:id="rId11"/>
    <p:sldId id="623" r:id="rId12"/>
    <p:sldId id="627" r:id="rId13"/>
    <p:sldId id="628" r:id="rId14"/>
    <p:sldId id="620" r:id="rId15"/>
    <p:sldId id="629" r:id="rId16"/>
    <p:sldId id="630" r:id="rId17"/>
    <p:sldId id="612" r:id="rId18"/>
    <p:sldId id="614" r:id="rId19"/>
    <p:sldId id="632" r:id="rId20"/>
    <p:sldId id="616" r:id="rId21"/>
    <p:sldId id="617" r:id="rId22"/>
    <p:sldId id="633" r:id="rId23"/>
    <p:sldId id="634" r:id="rId24"/>
    <p:sldId id="618" r:id="rId25"/>
    <p:sldId id="635" r:id="rId26"/>
    <p:sldId id="636" r:id="rId27"/>
    <p:sldId id="637" r:id="rId28"/>
    <p:sldId id="619" r:id="rId29"/>
    <p:sldId id="638" r:id="rId30"/>
    <p:sldId id="639" r:id="rId31"/>
    <p:sldId id="599" r:id="rId3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8CADAE"/>
    <a:srgbClr val="FF7C80"/>
    <a:srgbClr val="0000FF"/>
    <a:srgbClr val="DBE5F1"/>
    <a:srgbClr val="91EDF9"/>
    <a:srgbClr val="9D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C5D9A-ED86-4082-ACC3-B7CC60ECAA91}" v="51" dt="2020-09-16T18:00:54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 autoAdjust="0"/>
    <p:restoredTop sz="94663"/>
  </p:normalViewPr>
  <p:slideViewPr>
    <p:cSldViewPr>
      <p:cViewPr varScale="1">
        <p:scale>
          <a:sx n="62" d="100"/>
          <a:sy n="62" d="100"/>
        </p:scale>
        <p:origin x="145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arcía" userId="f80c962edb5cdc05" providerId="LiveId" clId="{3A6C5D9A-ED86-4082-ACC3-B7CC60ECAA91}"/>
    <pc:docChg chg="undo custSel addSld delSld modSld sldOrd">
      <pc:chgData name="Fernando García" userId="f80c962edb5cdc05" providerId="LiveId" clId="{3A6C5D9A-ED86-4082-ACC3-B7CC60ECAA91}" dt="2020-09-16T18:02:04.289" v="3353" actId="20577"/>
      <pc:docMkLst>
        <pc:docMk/>
      </pc:docMkLst>
      <pc:sldChg chg="del">
        <pc:chgData name="Fernando García" userId="f80c962edb5cdc05" providerId="LiveId" clId="{3A6C5D9A-ED86-4082-ACC3-B7CC60ECAA91}" dt="2020-09-16T15:20:18.609" v="2191" actId="47"/>
        <pc:sldMkLst>
          <pc:docMk/>
          <pc:sldMk cId="478408173" sldId="551"/>
        </pc:sldMkLst>
      </pc:sldChg>
      <pc:sldChg chg="del">
        <pc:chgData name="Fernando García" userId="f80c962edb5cdc05" providerId="LiveId" clId="{3A6C5D9A-ED86-4082-ACC3-B7CC60ECAA91}" dt="2020-09-16T15:20:18.469" v="2190" actId="47"/>
        <pc:sldMkLst>
          <pc:docMk/>
          <pc:sldMk cId="487236839" sldId="564"/>
        </pc:sldMkLst>
      </pc:sldChg>
      <pc:sldChg chg="del">
        <pc:chgData name="Fernando García" userId="f80c962edb5cdc05" providerId="LiveId" clId="{3A6C5D9A-ED86-4082-ACC3-B7CC60ECAA91}" dt="2020-09-16T15:20:19.526" v="2192" actId="47"/>
        <pc:sldMkLst>
          <pc:docMk/>
          <pc:sldMk cId="1216682451" sldId="565"/>
        </pc:sldMkLst>
      </pc:sldChg>
      <pc:sldChg chg="modSp mod">
        <pc:chgData name="Fernando García" userId="f80c962edb5cdc05" providerId="LiveId" clId="{3A6C5D9A-ED86-4082-ACC3-B7CC60ECAA91}" dt="2020-09-15T23:48:01.810" v="1130" actId="20577"/>
        <pc:sldMkLst>
          <pc:docMk/>
          <pc:sldMk cId="2965039003" sldId="567"/>
        </pc:sldMkLst>
        <pc:spChg chg="mod">
          <ac:chgData name="Fernando García" userId="f80c962edb5cdc05" providerId="LiveId" clId="{3A6C5D9A-ED86-4082-ACC3-B7CC60ECAA91}" dt="2020-09-15T23:42:41.045" v="1114" actId="20577"/>
          <ac:spMkLst>
            <pc:docMk/>
            <pc:sldMk cId="2965039003" sldId="567"/>
            <ac:spMk id="3" creationId="{00000000-0000-0000-0000-000000000000}"/>
          </ac:spMkLst>
        </pc:spChg>
        <pc:spChg chg="mod">
          <ac:chgData name="Fernando García" userId="f80c962edb5cdc05" providerId="LiveId" clId="{3A6C5D9A-ED86-4082-ACC3-B7CC60ECAA91}" dt="2020-09-15T21:34:41.881" v="36" actId="20577"/>
          <ac:spMkLst>
            <pc:docMk/>
            <pc:sldMk cId="2965039003" sldId="567"/>
            <ac:spMk id="11" creationId="{00000000-0000-0000-0000-000000000000}"/>
          </ac:spMkLst>
        </pc:spChg>
        <pc:spChg chg="mod">
          <ac:chgData name="Fernando García" userId="f80c962edb5cdc05" providerId="LiveId" clId="{3A6C5D9A-ED86-4082-ACC3-B7CC60ECAA91}" dt="2020-09-15T23:48:01.810" v="1130" actId="20577"/>
          <ac:spMkLst>
            <pc:docMk/>
            <pc:sldMk cId="2965039003" sldId="567"/>
            <ac:spMk id="15" creationId="{00000000-0000-0000-0000-000000000000}"/>
          </ac:spMkLst>
        </pc:spChg>
      </pc:sldChg>
      <pc:sldChg chg="del">
        <pc:chgData name="Fernando García" userId="f80c962edb5cdc05" providerId="LiveId" clId="{3A6C5D9A-ED86-4082-ACC3-B7CC60ECAA91}" dt="2020-09-16T15:20:29.269" v="2195" actId="47"/>
        <pc:sldMkLst>
          <pc:docMk/>
          <pc:sldMk cId="3864059951" sldId="568"/>
        </pc:sldMkLst>
      </pc:sldChg>
      <pc:sldChg chg="del">
        <pc:chgData name="Fernando García" userId="f80c962edb5cdc05" providerId="LiveId" clId="{3A6C5D9A-ED86-4082-ACC3-B7CC60ECAA91}" dt="2020-09-16T15:20:28.554" v="2194" actId="47"/>
        <pc:sldMkLst>
          <pc:docMk/>
          <pc:sldMk cId="3900778743" sldId="570"/>
        </pc:sldMkLst>
      </pc:sldChg>
      <pc:sldChg chg="del">
        <pc:chgData name="Fernando García" userId="f80c962edb5cdc05" providerId="LiveId" clId="{3A6C5D9A-ED86-4082-ACC3-B7CC60ECAA91}" dt="2020-09-16T18:01:28.770" v="3310" actId="47"/>
        <pc:sldMkLst>
          <pc:docMk/>
          <pc:sldMk cId="2951990927" sldId="579"/>
        </pc:sldMkLst>
      </pc:sldChg>
      <pc:sldChg chg="del">
        <pc:chgData name="Fernando García" userId="f80c962edb5cdc05" providerId="LiveId" clId="{3A6C5D9A-ED86-4082-ACC3-B7CC60ECAA91}" dt="2020-09-16T15:20:31.214" v="2197" actId="47"/>
        <pc:sldMkLst>
          <pc:docMk/>
          <pc:sldMk cId="3388805537" sldId="588"/>
        </pc:sldMkLst>
      </pc:sldChg>
      <pc:sldChg chg="del">
        <pc:chgData name="Fernando García" userId="f80c962edb5cdc05" providerId="LiveId" clId="{3A6C5D9A-ED86-4082-ACC3-B7CC60ECAA91}" dt="2020-09-16T15:20:30.110" v="2196" actId="47"/>
        <pc:sldMkLst>
          <pc:docMk/>
          <pc:sldMk cId="2572183002" sldId="589"/>
        </pc:sldMkLst>
      </pc:sldChg>
      <pc:sldChg chg="del">
        <pc:chgData name="Fernando García" userId="f80c962edb5cdc05" providerId="LiveId" clId="{3A6C5D9A-ED86-4082-ACC3-B7CC60ECAA91}" dt="2020-09-16T15:21:19.245" v="2198" actId="47"/>
        <pc:sldMkLst>
          <pc:docMk/>
          <pc:sldMk cId="3192145351" sldId="591"/>
        </pc:sldMkLst>
      </pc:sldChg>
      <pc:sldChg chg="del">
        <pc:chgData name="Fernando García" userId="f80c962edb5cdc05" providerId="LiveId" clId="{3A6C5D9A-ED86-4082-ACC3-B7CC60ECAA91}" dt="2020-09-16T18:01:32.110" v="3312" actId="47"/>
        <pc:sldMkLst>
          <pc:docMk/>
          <pc:sldMk cId="2776677822" sldId="605"/>
        </pc:sldMkLst>
      </pc:sldChg>
      <pc:sldChg chg="del">
        <pc:chgData name="Fernando García" userId="f80c962edb5cdc05" providerId="LiveId" clId="{3A6C5D9A-ED86-4082-ACC3-B7CC60ECAA91}" dt="2020-09-16T18:01:30.532" v="3311" actId="47"/>
        <pc:sldMkLst>
          <pc:docMk/>
          <pc:sldMk cId="2257113627" sldId="607"/>
        </pc:sldMkLst>
      </pc:sldChg>
      <pc:sldChg chg="addSp delSp modSp mod">
        <pc:chgData name="Fernando García" userId="f80c962edb5cdc05" providerId="LiveId" clId="{3A6C5D9A-ED86-4082-ACC3-B7CC60ECAA91}" dt="2020-09-16T17:39:55.869" v="2646" actId="20577"/>
        <pc:sldMkLst>
          <pc:docMk/>
          <pc:sldMk cId="2742356967" sldId="608"/>
        </pc:sldMkLst>
        <pc:spChg chg="mod">
          <ac:chgData name="Fernando García" userId="f80c962edb5cdc05" providerId="LiveId" clId="{3A6C5D9A-ED86-4082-ACC3-B7CC60ECAA91}" dt="2020-09-16T17:00:30.119" v="2626" actId="1035"/>
          <ac:spMkLst>
            <pc:docMk/>
            <pc:sldMk cId="2742356967" sldId="608"/>
            <ac:spMk id="2" creationId="{169B9A88-464A-954D-B31F-2A8C51265C08}"/>
          </ac:spMkLst>
        </pc:spChg>
        <pc:spChg chg="mod">
          <ac:chgData name="Fernando García" userId="f80c962edb5cdc05" providerId="LiveId" clId="{3A6C5D9A-ED86-4082-ACC3-B7CC60ECAA91}" dt="2020-09-15T23:42:46.278" v="1115"/>
          <ac:spMkLst>
            <pc:docMk/>
            <pc:sldMk cId="2742356967" sldId="608"/>
            <ac:spMk id="3" creationId="{E4620B63-6E09-3340-8472-06EF525D1795}"/>
          </ac:spMkLst>
        </pc:spChg>
        <pc:spChg chg="add del mod">
          <ac:chgData name="Fernando García" userId="f80c962edb5cdc05" providerId="LiveId" clId="{3A6C5D9A-ED86-4082-ACC3-B7CC60ECAA91}" dt="2020-09-16T16:48:07.386" v="2539" actId="478"/>
          <ac:spMkLst>
            <pc:docMk/>
            <pc:sldMk cId="2742356967" sldId="608"/>
            <ac:spMk id="11" creationId="{932A2C04-F4DB-4BB7-92AD-5E0413B41D65}"/>
          </ac:spMkLst>
        </pc:spChg>
        <pc:spChg chg="add del mod">
          <ac:chgData name="Fernando García" userId="f80c962edb5cdc05" providerId="LiveId" clId="{3A6C5D9A-ED86-4082-ACC3-B7CC60ECAA91}" dt="2020-09-16T16:48:03.934" v="2538" actId="478"/>
          <ac:spMkLst>
            <pc:docMk/>
            <pc:sldMk cId="2742356967" sldId="608"/>
            <ac:spMk id="13" creationId="{E4406D13-CBDE-4CEF-81A1-494967BECB07}"/>
          </ac:spMkLst>
        </pc:spChg>
        <pc:spChg chg="add mod">
          <ac:chgData name="Fernando García" userId="f80c962edb5cdc05" providerId="LiveId" clId="{3A6C5D9A-ED86-4082-ACC3-B7CC60ECAA91}" dt="2020-09-16T17:39:55.869" v="2646" actId="20577"/>
          <ac:spMkLst>
            <pc:docMk/>
            <pc:sldMk cId="2742356967" sldId="608"/>
            <ac:spMk id="14" creationId="{0E62D114-6D1C-4BA8-91DB-01277DE50C70}"/>
          </ac:spMkLst>
        </pc:spChg>
        <pc:picChg chg="add del mod modCrop">
          <ac:chgData name="Fernando García" userId="f80c962edb5cdc05" providerId="LiveId" clId="{3A6C5D9A-ED86-4082-ACC3-B7CC60ECAA91}" dt="2020-09-16T16:47:10.184" v="2535" actId="478"/>
          <ac:picMkLst>
            <pc:docMk/>
            <pc:sldMk cId="2742356967" sldId="608"/>
            <ac:picMk id="5" creationId="{CCF1A1AF-D0BE-45C1-A701-EF6700A6F07E}"/>
          </ac:picMkLst>
        </pc:picChg>
        <pc:picChg chg="del">
          <ac:chgData name="Fernando García" userId="f80c962edb5cdc05" providerId="LiveId" clId="{3A6C5D9A-ED86-4082-ACC3-B7CC60ECAA91}" dt="2020-09-15T21:38:51.571" v="81" actId="478"/>
          <ac:picMkLst>
            <pc:docMk/>
            <pc:sldMk cId="2742356967" sldId="608"/>
            <ac:picMk id="8" creationId="{5E575464-9E3D-5B4C-B714-F2B316EBCD14}"/>
          </ac:picMkLst>
        </pc:picChg>
        <pc:picChg chg="add del mod">
          <ac:chgData name="Fernando García" userId="f80c962edb5cdc05" providerId="LiveId" clId="{3A6C5D9A-ED86-4082-ACC3-B7CC60ECAA91}" dt="2020-09-16T16:47:11.496" v="2536" actId="478"/>
          <ac:picMkLst>
            <pc:docMk/>
            <pc:sldMk cId="2742356967" sldId="608"/>
            <ac:picMk id="10" creationId="{409641A5-038D-4452-A6C6-35FE16258776}"/>
          </ac:picMkLst>
        </pc:picChg>
      </pc:sldChg>
      <pc:sldChg chg="del">
        <pc:chgData name="Fernando García" userId="f80c962edb5cdc05" providerId="LiveId" clId="{3A6C5D9A-ED86-4082-ACC3-B7CC60ECAA91}" dt="2020-09-16T15:20:20.157" v="2193" actId="47"/>
        <pc:sldMkLst>
          <pc:docMk/>
          <pc:sldMk cId="3593346192" sldId="609"/>
        </pc:sldMkLst>
      </pc:sldChg>
      <pc:sldChg chg="del">
        <pc:chgData name="Fernando García" userId="f80c962edb5cdc05" providerId="LiveId" clId="{3A6C5D9A-ED86-4082-ACC3-B7CC60ECAA91}" dt="2020-09-16T18:01:25.325" v="3308" actId="47"/>
        <pc:sldMkLst>
          <pc:docMk/>
          <pc:sldMk cId="2167037436" sldId="610"/>
        </pc:sldMkLst>
      </pc:sldChg>
      <pc:sldChg chg="del">
        <pc:chgData name="Fernando García" userId="f80c962edb5cdc05" providerId="LiveId" clId="{3A6C5D9A-ED86-4082-ACC3-B7CC60ECAA91}" dt="2020-09-16T18:01:27.192" v="3309" actId="47"/>
        <pc:sldMkLst>
          <pc:docMk/>
          <pc:sldMk cId="1717574117" sldId="611"/>
        </pc:sldMkLst>
      </pc:sldChg>
      <pc:sldChg chg="addSp delSp modSp add mod">
        <pc:chgData name="Fernando García" userId="f80c962edb5cdc05" providerId="LiveId" clId="{3A6C5D9A-ED86-4082-ACC3-B7CC60ECAA91}" dt="2020-09-16T17:54:22.012" v="3119" actId="20577"/>
        <pc:sldMkLst>
          <pc:docMk/>
          <pc:sldMk cId="1653282288" sldId="612"/>
        </pc:sldMkLst>
        <pc:spChg chg="mod">
          <ac:chgData name="Fernando García" userId="f80c962edb5cdc05" providerId="LiveId" clId="{3A6C5D9A-ED86-4082-ACC3-B7CC60ECAA91}" dt="2020-09-16T17:54:22.012" v="3119" actId="20577"/>
          <ac:spMkLst>
            <pc:docMk/>
            <pc:sldMk cId="1653282288" sldId="612"/>
            <ac:spMk id="2" creationId="{169B9A88-464A-954D-B31F-2A8C51265C08}"/>
          </ac:spMkLst>
        </pc:spChg>
        <pc:spChg chg="mod">
          <ac:chgData name="Fernando García" userId="f80c962edb5cdc05" providerId="LiveId" clId="{3A6C5D9A-ED86-4082-ACC3-B7CC60ECAA91}" dt="2020-09-15T23:42:57.792" v="1117"/>
          <ac:spMkLst>
            <pc:docMk/>
            <pc:sldMk cId="1653282288" sldId="612"/>
            <ac:spMk id="3" creationId="{E4620B63-6E09-3340-8472-06EF525D1795}"/>
          </ac:spMkLst>
        </pc:spChg>
        <pc:spChg chg="add del mod">
          <ac:chgData name="Fernando García" userId="f80c962edb5cdc05" providerId="LiveId" clId="{3A6C5D9A-ED86-4082-ACC3-B7CC60ECAA91}" dt="2020-09-16T15:04:21.709" v="1834" actId="478"/>
          <ac:spMkLst>
            <pc:docMk/>
            <pc:sldMk cId="1653282288" sldId="612"/>
            <ac:spMk id="11" creationId="{4B26A022-9C5A-4544-99B8-3297A082962C}"/>
          </ac:spMkLst>
        </pc:spChg>
        <pc:spChg chg="add mod">
          <ac:chgData name="Fernando García" userId="f80c962edb5cdc05" providerId="LiveId" clId="{3A6C5D9A-ED86-4082-ACC3-B7CC60ECAA91}" dt="2020-09-16T15:04:36.361" v="1843" actId="20577"/>
          <ac:spMkLst>
            <pc:docMk/>
            <pc:sldMk cId="1653282288" sldId="612"/>
            <ac:spMk id="13" creationId="{31910868-8690-4893-B380-5A96A0E45657}"/>
          </ac:spMkLst>
        </pc:spChg>
        <pc:picChg chg="add mod modCrop">
          <ac:chgData name="Fernando García" userId="f80c962edb5cdc05" providerId="LiveId" clId="{3A6C5D9A-ED86-4082-ACC3-B7CC60ECAA91}" dt="2020-09-16T14:37:01.314" v="1310" actId="1076"/>
          <ac:picMkLst>
            <pc:docMk/>
            <pc:sldMk cId="1653282288" sldId="612"/>
            <ac:picMk id="4" creationId="{63BEECB0-41E5-4789-9A61-B9C23F220E3D}"/>
          </ac:picMkLst>
        </pc:picChg>
        <pc:picChg chg="del">
          <ac:chgData name="Fernando García" userId="f80c962edb5cdc05" providerId="LiveId" clId="{3A6C5D9A-ED86-4082-ACC3-B7CC60ECAA91}" dt="2020-09-15T22:01:00.070" v="140" actId="478"/>
          <ac:picMkLst>
            <pc:docMk/>
            <pc:sldMk cId="1653282288" sldId="612"/>
            <ac:picMk id="5" creationId="{CCF1A1AF-D0BE-45C1-A701-EF6700A6F07E}"/>
          </ac:picMkLst>
        </pc:picChg>
        <pc:picChg chg="add del mod modCrop">
          <ac:chgData name="Fernando García" userId="f80c962edb5cdc05" providerId="LiveId" clId="{3A6C5D9A-ED86-4082-ACC3-B7CC60ECAA91}" dt="2020-09-15T23:21:28.160" v="800" actId="478"/>
          <ac:picMkLst>
            <pc:docMk/>
            <pc:sldMk cId="1653282288" sldId="612"/>
            <ac:picMk id="7" creationId="{681D80C7-9709-4442-A40F-6DDF8090A3F0}"/>
          </ac:picMkLst>
        </pc:picChg>
        <pc:picChg chg="add mod modCrop">
          <ac:chgData name="Fernando García" userId="f80c962edb5cdc05" providerId="LiveId" clId="{3A6C5D9A-ED86-4082-ACC3-B7CC60ECAA91}" dt="2020-09-16T14:36:04.833" v="1298" actId="1037"/>
          <ac:picMkLst>
            <pc:docMk/>
            <pc:sldMk cId="1653282288" sldId="612"/>
            <ac:picMk id="8" creationId="{25728B7B-DBF1-4060-9F74-96889B5AC396}"/>
          </ac:picMkLst>
        </pc:picChg>
        <pc:picChg chg="del">
          <ac:chgData name="Fernando García" userId="f80c962edb5cdc05" providerId="LiveId" clId="{3A6C5D9A-ED86-4082-ACC3-B7CC60ECAA91}" dt="2020-09-15T22:01:01.529" v="141" actId="478"/>
          <ac:picMkLst>
            <pc:docMk/>
            <pc:sldMk cId="1653282288" sldId="612"/>
            <ac:picMk id="10" creationId="{409641A5-038D-4452-A6C6-35FE16258776}"/>
          </ac:picMkLst>
        </pc:picChg>
      </pc:sldChg>
      <pc:sldChg chg="add del">
        <pc:chgData name="Fernando García" userId="f80c962edb5cdc05" providerId="LiveId" clId="{3A6C5D9A-ED86-4082-ACC3-B7CC60ECAA91}" dt="2020-09-15T22:01:23.623" v="145" actId="47"/>
        <pc:sldMkLst>
          <pc:docMk/>
          <pc:sldMk cId="431749248" sldId="613"/>
        </pc:sldMkLst>
      </pc:sldChg>
      <pc:sldChg chg="addSp delSp modSp add mod ord">
        <pc:chgData name="Fernando García" userId="f80c962edb5cdc05" providerId="LiveId" clId="{3A6C5D9A-ED86-4082-ACC3-B7CC60ECAA91}" dt="2020-09-16T17:44:08.995" v="2802" actId="478"/>
        <pc:sldMkLst>
          <pc:docMk/>
          <pc:sldMk cId="1568023601" sldId="613"/>
        </pc:sldMkLst>
        <pc:spChg chg="mod">
          <ac:chgData name="Fernando García" userId="f80c962edb5cdc05" providerId="LiveId" clId="{3A6C5D9A-ED86-4082-ACC3-B7CC60ECAA91}" dt="2020-09-16T17:41:28.862" v="2700" actId="20577"/>
          <ac:spMkLst>
            <pc:docMk/>
            <pc:sldMk cId="1568023601" sldId="613"/>
            <ac:spMk id="2" creationId="{169B9A88-464A-954D-B31F-2A8C51265C08}"/>
          </ac:spMkLst>
        </pc:spChg>
        <pc:spChg chg="mod">
          <ac:chgData name="Fernando García" userId="f80c962edb5cdc05" providerId="LiveId" clId="{3A6C5D9A-ED86-4082-ACC3-B7CC60ECAA91}" dt="2020-09-15T23:42:51.205" v="1116"/>
          <ac:spMkLst>
            <pc:docMk/>
            <pc:sldMk cId="1568023601" sldId="613"/>
            <ac:spMk id="3" creationId="{E4620B63-6E09-3340-8472-06EF525D1795}"/>
          </ac:spMkLst>
        </pc:spChg>
        <pc:spChg chg="add mod">
          <ac:chgData name="Fernando García" userId="f80c962edb5cdc05" providerId="LiveId" clId="{3A6C5D9A-ED86-4082-ACC3-B7CC60ECAA91}" dt="2020-09-16T17:42:58.444" v="2741" actId="20577"/>
          <ac:spMkLst>
            <pc:docMk/>
            <pc:sldMk cId="1568023601" sldId="613"/>
            <ac:spMk id="4" creationId="{EB2DF91F-D659-4053-BBC2-9C1B7AD9A97E}"/>
          </ac:spMkLst>
        </pc:spChg>
        <pc:spChg chg="add del mod">
          <ac:chgData name="Fernando García" userId="f80c962edb5cdc05" providerId="LiveId" clId="{3A6C5D9A-ED86-4082-ACC3-B7CC60ECAA91}" dt="2020-09-16T17:44:06.599" v="2801" actId="478"/>
          <ac:spMkLst>
            <pc:docMk/>
            <pc:sldMk cId="1568023601" sldId="613"/>
            <ac:spMk id="8" creationId="{28E1A818-C0A5-4820-B4BC-32A67E209E7F}"/>
          </ac:spMkLst>
        </pc:spChg>
        <pc:spChg chg="add mod">
          <ac:chgData name="Fernando García" userId="f80c962edb5cdc05" providerId="LiveId" clId="{3A6C5D9A-ED86-4082-ACC3-B7CC60ECAA91}" dt="2020-09-16T14:08:34.111" v="1239" actId="6549"/>
          <ac:spMkLst>
            <pc:docMk/>
            <pc:sldMk cId="1568023601" sldId="613"/>
            <ac:spMk id="14" creationId="{8337C727-7EFA-48CF-B843-79052C04F5E3}"/>
          </ac:spMkLst>
        </pc:spChg>
        <pc:picChg chg="del">
          <ac:chgData name="Fernando García" userId="f80c962edb5cdc05" providerId="LiveId" clId="{3A6C5D9A-ED86-4082-ACC3-B7CC60ECAA91}" dt="2020-09-15T22:43:42.700" v="183" actId="478"/>
          <ac:picMkLst>
            <pc:docMk/>
            <pc:sldMk cId="1568023601" sldId="613"/>
            <ac:picMk id="5" creationId="{CCF1A1AF-D0BE-45C1-A701-EF6700A6F07E}"/>
          </ac:picMkLst>
        </pc:picChg>
        <pc:picChg chg="add mod modCrop">
          <ac:chgData name="Fernando García" userId="f80c962edb5cdc05" providerId="LiveId" clId="{3A6C5D9A-ED86-4082-ACC3-B7CC60ECAA91}" dt="2020-09-15T22:55:09.163" v="755" actId="1036"/>
          <ac:picMkLst>
            <pc:docMk/>
            <pc:sldMk cId="1568023601" sldId="613"/>
            <ac:picMk id="7" creationId="{44A37B0B-A4C7-40B1-81E1-6E8497D03ABD}"/>
          </ac:picMkLst>
        </pc:picChg>
        <pc:picChg chg="del">
          <ac:chgData name="Fernando García" userId="f80c962edb5cdc05" providerId="LiveId" clId="{3A6C5D9A-ED86-4082-ACC3-B7CC60ECAA91}" dt="2020-09-15T22:43:44.177" v="184" actId="478"/>
          <ac:picMkLst>
            <pc:docMk/>
            <pc:sldMk cId="1568023601" sldId="613"/>
            <ac:picMk id="10" creationId="{409641A5-038D-4452-A6C6-35FE16258776}"/>
          </ac:picMkLst>
        </pc:picChg>
        <pc:picChg chg="add del">
          <ac:chgData name="Fernando García" userId="f80c962edb5cdc05" providerId="LiveId" clId="{3A6C5D9A-ED86-4082-ACC3-B7CC60ECAA91}" dt="2020-09-15T22:48:10.296" v="259" actId="478"/>
          <ac:picMkLst>
            <pc:docMk/>
            <pc:sldMk cId="1568023601" sldId="613"/>
            <ac:picMk id="11" creationId="{156B3B49-4888-4620-A9CE-6F46D08DE478}"/>
          </ac:picMkLst>
        </pc:picChg>
        <pc:picChg chg="add del mod modCrop">
          <ac:chgData name="Fernando García" userId="f80c962edb5cdc05" providerId="LiveId" clId="{3A6C5D9A-ED86-4082-ACC3-B7CC60ECAA91}" dt="2020-09-16T17:44:08.995" v="2802" actId="478"/>
          <ac:picMkLst>
            <pc:docMk/>
            <pc:sldMk cId="1568023601" sldId="613"/>
            <ac:picMk id="12" creationId="{BC2E0CBD-FCA1-4DB3-849E-B53CFD18D61A}"/>
          </ac:picMkLst>
        </pc:picChg>
      </pc:sldChg>
      <pc:sldChg chg="add del">
        <pc:chgData name="Fernando García" userId="f80c962edb5cdc05" providerId="LiveId" clId="{3A6C5D9A-ED86-4082-ACC3-B7CC60ECAA91}" dt="2020-09-15T22:01:06.228" v="143"/>
        <pc:sldMkLst>
          <pc:docMk/>
          <pc:sldMk cId="2414287523" sldId="613"/>
        </pc:sldMkLst>
      </pc:sldChg>
      <pc:sldChg chg="addSp delSp modSp add mod">
        <pc:chgData name="Fernando García" userId="f80c962edb5cdc05" providerId="LiveId" clId="{3A6C5D9A-ED86-4082-ACC3-B7CC60ECAA91}" dt="2020-09-16T15:05:54.767" v="1848" actId="6549"/>
        <pc:sldMkLst>
          <pc:docMk/>
          <pc:sldMk cId="2518447554" sldId="614"/>
        </pc:sldMkLst>
        <pc:spChg chg="del">
          <ac:chgData name="Fernando García" userId="f80c962edb5cdc05" providerId="LiveId" clId="{3A6C5D9A-ED86-4082-ACC3-B7CC60ECAA91}" dt="2020-09-15T23:24:53.267" v="895" actId="478"/>
          <ac:spMkLst>
            <pc:docMk/>
            <pc:sldMk cId="2518447554" sldId="614"/>
            <ac:spMk id="2" creationId="{169B9A88-464A-954D-B31F-2A8C51265C08}"/>
          </ac:spMkLst>
        </pc:spChg>
        <pc:spChg chg="mod">
          <ac:chgData name="Fernando García" userId="f80c962edb5cdc05" providerId="LiveId" clId="{3A6C5D9A-ED86-4082-ACC3-B7CC60ECAA91}" dt="2020-09-15T23:43:02.558" v="1118"/>
          <ac:spMkLst>
            <pc:docMk/>
            <pc:sldMk cId="2518447554" sldId="614"/>
            <ac:spMk id="3" creationId="{E4620B63-6E09-3340-8472-06EF525D1795}"/>
          </ac:spMkLst>
        </pc:spChg>
        <pc:spChg chg="add del mod">
          <ac:chgData name="Fernando García" userId="f80c962edb5cdc05" providerId="LiveId" clId="{3A6C5D9A-ED86-4082-ACC3-B7CC60ECAA91}" dt="2020-09-15T23:25:43.753" v="901" actId="478"/>
          <ac:spMkLst>
            <pc:docMk/>
            <pc:sldMk cId="2518447554" sldId="614"/>
            <ac:spMk id="11" creationId="{13732DEE-3C1E-4E88-BEC9-8ECED0866947}"/>
          </ac:spMkLst>
        </pc:spChg>
        <pc:spChg chg="add mod">
          <ac:chgData name="Fernando García" userId="f80c962edb5cdc05" providerId="LiveId" clId="{3A6C5D9A-ED86-4082-ACC3-B7CC60ECAA91}" dt="2020-09-15T23:25:50.597" v="911" actId="20577"/>
          <ac:spMkLst>
            <pc:docMk/>
            <pc:sldMk cId="2518447554" sldId="614"/>
            <ac:spMk id="12" creationId="{53B1267C-EC5B-405D-9992-51F0D543E1E9}"/>
          </ac:spMkLst>
        </pc:spChg>
        <pc:spChg chg="add mod">
          <ac:chgData name="Fernando García" userId="f80c962edb5cdc05" providerId="LiveId" clId="{3A6C5D9A-ED86-4082-ACC3-B7CC60ECAA91}" dt="2020-09-16T15:05:54.767" v="1848" actId="6549"/>
          <ac:spMkLst>
            <pc:docMk/>
            <pc:sldMk cId="2518447554" sldId="614"/>
            <ac:spMk id="14" creationId="{C0B2B9FC-FF82-493C-9A70-03CAC8E228F1}"/>
          </ac:spMkLst>
        </pc:spChg>
        <pc:spChg chg="add del">
          <ac:chgData name="Fernando García" userId="f80c962edb5cdc05" providerId="LiveId" clId="{3A6C5D9A-ED86-4082-ACC3-B7CC60ECAA91}" dt="2020-09-16T14:50:04.693" v="1606" actId="22"/>
          <ac:spMkLst>
            <pc:docMk/>
            <pc:sldMk cId="2518447554" sldId="614"/>
            <ac:spMk id="16" creationId="{8A97A193-14EE-4EFE-8890-CC1F3257FD71}"/>
          </ac:spMkLst>
        </pc:spChg>
        <pc:picChg chg="del">
          <ac:chgData name="Fernando García" userId="f80c962edb5cdc05" providerId="LiveId" clId="{3A6C5D9A-ED86-4082-ACC3-B7CC60ECAA91}" dt="2020-09-15T22:58:34.405" v="795" actId="478"/>
          <ac:picMkLst>
            <pc:docMk/>
            <pc:sldMk cId="2518447554" sldId="614"/>
            <ac:picMk id="4" creationId="{63BEECB0-41E5-4789-9A61-B9C23F220E3D}"/>
          </ac:picMkLst>
        </pc:picChg>
        <pc:picChg chg="add del mod modCrop">
          <ac:chgData name="Fernando García" userId="f80c962edb5cdc05" providerId="LiveId" clId="{3A6C5D9A-ED86-4082-ACC3-B7CC60ECAA91}" dt="2020-09-15T22:58:58.551" v="799" actId="478"/>
          <ac:picMkLst>
            <pc:docMk/>
            <pc:sldMk cId="2518447554" sldId="614"/>
            <ac:picMk id="5" creationId="{856A227C-23E0-4AAC-BF50-B0FDB0CB9F68}"/>
          </ac:picMkLst>
        </pc:picChg>
        <pc:picChg chg="del">
          <ac:chgData name="Fernando García" userId="f80c962edb5cdc05" providerId="LiveId" clId="{3A6C5D9A-ED86-4082-ACC3-B7CC60ECAA91}" dt="2020-09-15T22:58:36.042" v="796" actId="478"/>
          <ac:picMkLst>
            <pc:docMk/>
            <pc:sldMk cId="2518447554" sldId="614"/>
            <ac:picMk id="7" creationId="{681D80C7-9709-4442-A40F-6DDF8090A3F0}"/>
          </ac:picMkLst>
        </pc:picChg>
        <pc:picChg chg="add mod modCrop">
          <ac:chgData name="Fernando García" userId="f80c962edb5cdc05" providerId="LiveId" clId="{3A6C5D9A-ED86-4082-ACC3-B7CC60ECAA91}" dt="2020-09-16T14:40:40.018" v="1494" actId="1037"/>
          <ac:picMkLst>
            <pc:docMk/>
            <pc:sldMk cId="2518447554" sldId="614"/>
            <ac:picMk id="8" creationId="{874619E2-971F-4FED-9BDA-B8DAFA3A3491}"/>
          </ac:picMkLst>
        </pc:picChg>
      </pc:sldChg>
      <pc:sldChg chg="modSp add del mod">
        <pc:chgData name="Fernando García" userId="f80c962edb5cdc05" providerId="LiveId" clId="{3A6C5D9A-ED86-4082-ACC3-B7CC60ECAA91}" dt="2020-09-16T14:17:37.316" v="1267" actId="47"/>
        <pc:sldMkLst>
          <pc:docMk/>
          <pc:sldMk cId="1603194680" sldId="615"/>
        </pc:sldMkLst>
        <pc:spChg chg="mod">
          <ac:chgData name="Fernando García" userId="f80c962edb5cdc05" providerId="LiveId" clId="{3A6C5D9A-ED86-4082-ACC3-B7CC60ECAA91}" dt="2020-09-15T23:43:07.187" v="1119"/>
          <ac:spMkLst>
            <pc:docMk/>
            <pc:sldMk cId="1603194680" sldId="615"/>
            <ac:spMk id="3" creationId="{E4620B63-6E09-3340-8472-06EF525D1795}"/>
          </ac:spMkLst>
        </pc:spChg>
        <pc:spChg chg="mod">
          <ac:chgData name="Fernando García" userId="f80c962edb5cdc05" providerId="LiveId" clId="{3A6C5D9A-ED86-4082-ACC3-B7CC60ECAA91}" dt="2020-09-15T23:34:40.340" v="1010" actId="20577"/>
          <ac:spMkLst>
            <pc:docMk/>
            <pc:sldMk cId="1603194680" sldId="615"/>
            <ac:spMk id="12" creationId="{53B1267C-EC5B-405D-9992-51F0D543E1E9}"/>
          </ac:spMkLst>
        </pc:spChg>
      </pc:sldChg>
      <pc:sldChg chg="addSp delSp modSp add mod">
        <pc:chgData name="Fernando García" userId="f80c962edb5cdc05" providerId="LiveId" clId="{3A6C5D9A-ED86-4082-ACC3-B7CC60ECAA91}" dt="2020-09-16T15:01:23.026" v="1833" actId="6549"/>
        <pc:sldMkLst>
          <pc:docMk/>
          <pc:sldMk cId="2567591958" sldId="616"/>
        </pc:sldMkLst>
        <pc:spChg chg="mod">
          <ac:chgData name="Fernando García" userId="f80c962edb5cdc05" providerId="LiveId" clId="{3A6C5D9A-ED86-4082-ACC3-B7CC60ECAA91}" dt="2020-09-15T23:43:11.626" v="1120"/>
          <ac:spMkLst>
            <pc:docMk/>
            <pc:sldMk cId="2567591958" sldId="616"/>
            <ac:spMk id="3" creationId="{E4620B63-6E09-3340-8472-06EF525D1795}"/>
          </ac:spMkLst>
        </pc:spChg>
        <pc:spChg chg="add mod">
          <ac:chgData name="Fernando García" userId="f80c962edb5cdc05" providerId="LiveId" clId="{3A6C5D9A-ED86-4082-ACC3-B7CC60ECAA91}" dt="2020-09-16T15:01:23.026" v="1833" actId="6549"/>
          <ac:spMkLst>
            <pc:docMk/>
            <pc:sldMk cId="2567591958" sldId="616"/>
            <ac:spMk id="5" creationId="{51762052-A7F6-460F-A481-FEC3DBEC76E8}"/>
          </ac:spMkLst>
        </pc:spChg>
        <pc:spChg chg="mod">
          <ac:chgData name="Fernando García" userId="f80c962edb5cdc05" providerId="LiveId" clId="{3A6C5D9A-ED86-4082-ACC3-B7CC60ECAA91}" dt="2020-09-16T14:17:49.467" v="1271" actId="20577"/>
          <ac:spMkLst>
            <pc:docMk/>
            <pc:sldMk cId="2567591958" sldId="616"/>
            <ac:spMk id="12" creationId="{53B1267C-EC5B-405D-9992-51F0D543E1E9}"/>
          </ac:spMkLst>
        </pc:spChg>
        <pc:picChg chg="add mod modCrop">
          <ac:chgData name="Fernando García" userId="f80c962edb5cdc05" providerId="LiveId" clId="{3A6C5D9A-ED86-4082-ACC3-B7CC60ECAA91}" dt="2020-09-16T14:51:17.046" v="1685" actId="1037"/>
          <ac:picMkLst>
            <pc:docMk/>
            <pc:sldMk cId="2567591958" sldId="616"/>
            <ac:picMk id="2" creationId="{A81A4603-C031-4AFC-9AF5-536F8B523CF9}"/>
          </ac:picMkLst>
        </pc:picChg>
        <pc:picChg chg="add del">
          <ac:chgData name="Fernando García" userId="f80c962edb5cdc05" providerId="LiveId" clId="{3A6C5D9A-ED86-4082-ACC3-B7CC60ECAA91}" dt="2020-09-15T23:32:10.578" v="933"/>
          <ac:picMkLst>
            <pc:docMk/>
            <pc:sldMk cId="2567591958" sldId="616"/>
            <ac:picMk id="4" creationId="{88F1CA58-F630-4FA2-8BA2-4497753E13B6}"/>
          </ac:picMkLst>
        </pc:picChg>
        <pc:picChg chg="del">
          <ac:chgData name="Fernando García" userId="f80c962edb5cdc05" providerId="LiveId" clId="{3A6C5D9A-ED86-4082-ACC3-B7CC60ECAA91}" dt="2020-09-15T23:30:40.012" v="914" actId="478"/>
          <ac:picMkLst>
            <pc:docMk/>
            <pc:sldMk cId="2567591958" sldId="616"/>
            <ac:picMk id="8" creationId="{874619E2-971F-4FED-9BDA-B8DAFA3A3491}"/>
          </ac:picMkLst>
        </pc:picChg>
      </pc:sldChg>
      <pc:sldChg chg="addSp delSp modSp add mod">
        <pc:chgData name="Fernando García" userId="f80c962edb5cdc05" providerId="LiveId" clId="{3A6C5D9A-ED86-4082-ACC3-B7CC60ECAA91}" dt="2020-09-16T15:07:46.114" v="1918" actId="20577"/>
        <pc:sldMkLst>
          <pc:docMk/>
          <pc:sldMk cId="2562734523" sldId="617"/>
        </pc:sldMkLst>
        <pc:spChg chg="mod">
          <ac:chgData name="Fernando García" userId="f80c962edb5cdc05" providerId="LiveId" clId="{3A6C5D9A-ED86-4082-ACC3-B7CC60ECAA91}" dt="2020-09-15T23:43:17.262" v="1121"/>
          <ac:spMkLst>
            <pc:docMk/>
            <pc:sldMk cId="2562734523" sldId="617"/>
            <ac:spMk id="3" creationId="{E4620B63-6E09-3340-8472-06EF525D1795}"/>
          </ac:spMkLst>
        </pc:spChg>
        <pc:spChg chg="add mod">
          <ac:chgData name="Fernando García" userId="f80c962edb5cdc05" providerId="LiveId" clId="{3A6C5D9A-ED86-4082-ACC3-B7CC60ECAA91}" dt="2020-09-16T15:07:46.114" v="1918" actId="20577"/>
          <ac:spMkLst>
            <pc:docMk/>
            <pc:sldMk cId="2562734523" sldId="617"/>
            <ac:spMk id="7" creationId="{8907122C-0FF4-4227-8318-B31BC29E7DEF}"/>
          </ac:spMkLst>
        </pc:spChg>
        <pc:spChg chg="mod">
          <ac:chgData name="Fernando García" userId="f80c962edb5cdc05" providerId="LiveId" clId="{3A6C5D9A-ED86-4082-ACC3-B7CC60ECAA91}" dt="2020-09-16T14:17:54.844" v="1273" actId="20577"/>
          <ac:spMkLst>
            <pc:docMk/>
            <pc:sldMk cId="2562734523" sldId="617"/>
            <ac:spMk id="12" creationId="{53B1267C-EC5B-405D-9992-51F0D543E1E9}"/>
          </ac:spMkLst>
        </pc:spChg>
        <pc:picChg chg="del">
          <ac:chgData name="Fernando García" userId="f80c962edb5cdc05" providerId="LiveId" clId="{3A6C5D9A-ED86-4082-ACC3-B7CC60ECAA91}" dt="2020-09-15T23:32:23.486" v="935" actId="478"/>
          <ac:picMkLst>
            <pc:docMk/>
            <pc:sldMk cId="2562734523" sldId="617"/>
            <ac:picMk id="2" creationId="{A81A4603-C031-4AFC-9AF5-536F8B523CF9}"/>
          </ac:picMkLst>
        </pc:picChg>
        <pc:picChg chg="add mod modCrop">
          <ac:chgData name="Fernando García" userId="f80c962edb5cdc05" providerId="LiveId" clId="{3A6C5D9A-ED86-4082-ACC3-B7CC60ECAA91}" dt="2020-09-16T15:07:24.279" v="1871" actId="1037"/>
          <ac:picMkLst>
            <pc:docMk/>
            <pc:sldMk cId="2562734523" sldId="617"/>
            <ac:picMk id="4" creationId="{EB1CAE17-6814-42A2-B59D-71E80E27DD64}"/>
          </ac:picMkLst>
        </pc:picChg>
        <pc:picChg chg="add mod modCrop">
          <ac:chgData name="Fernando García" userId="f80c962edb5cdc05" providerId="LiveId" clId="{3A6C5D9A-ED86-4082-ACC3-B7CC60ECAA91}" dt="2020-09-16T15:07:25.615" v="1873" actId="1037"/>
          <ac:picMkLst>
            <pc:docMk/>
            <pc:sldMk cId="2562734523" sldId="617"/>
            <ac:picMk id="5" creationId="{99625497-C5B7-4D8F-876C-9F2BBB178B0B}"/>
          </ac:picMkLst>
        </pc:picChg>
      </pc:sldChg>
      <pc:sldChg chg="addSp delSp modSp add mod">
        <pc:chgData name="Fernando García" userId="f80c962edb5cdc05" providerId="LiveId" clId="{3A6C5D9A-ED86-4082-ACC3-B7CC60ECAA91}" dt="2020-09-16T17:58:38.694" v="3235" actId="20577"/>
        <pc:sldMkLst>
          <pc:docMk/>
          <pc:sldMk cId="1266357860" sldId="618"/>
        </pc:sldMkLst>
        <pc:spChg chg="mod">
          <ac:chgData name="Fernando García" userId="f80c962edb5cdc05" providerId="LiveId" clId="{3A6C5D9A-ED86-4082-ACC3-B7CC60ECAA91}" dt="2020-09-15T23:43:21.539" v="1122"/>
          <ac:spMkLst>
            <pc:docMk/>
            <pc:sldMk cId="1266357860" sldId="618"/>
            <ac:spMk id="3" creationId="{E4620B63-6E09-3340-8472-06EF525D1795}"/>
          </ac:spMkLst>
        </pc:spChg>
        <pc:spChg chg="add mod">
          <ac:chgData name="Fernando García" userId="f80c962edb5cdc05" providerId="LiveId" clId="{3A6C5D9A-ED86-4082-ACC3-B7CC60ECAA91}" dt="2020-09-16T15:52:58.707" v="2319" actId="20577"/>
          <ac:spMkLst>
            <pc:docMk/>
            <pc:sldMk cId="1266357860" sldId="618"/>
            <ac:spMk id="7" creationId="{6884B04C-AB18-4CB6-9C43-414D061A9425}"/>
          </ac:spMkLst>
        </pc:spChg>
        <pc:spChg chg="mod">
          <ac:chgData name="Fernando García" userId="f80c962edb5cdc05" providerId="LiveId" clId="{3A6C5D9A-ED86-4082-ACC3-B7CC60ECAA91}" dt="2020-09-16T17:58:38.694" v="3235" actId="20577"/>
          <ac:spMkLst>
            <pc:docMk/>
            <pc:sldMk cId="1266357860" sldId="618"/>
            <ac:spMk id="12" creationId="{53B1267C-EC5B-405D-9992-51F0D543E1E9}"/>
          </ac:spMkLst>
        </pc:spChg>
        <pc:picChg chg="add mod modCrop">
          <ac:chgData name="Fernando García" userId="f80c962edb5cdc05" providerId="LiveId" clId="{3A6C5D9A-ED86-4082-ACC3-B7CC60ECAA91}" dt="2020-09-16T15:09:42.328" v="1930" actId="1037"/>
          <ac:picMkLst>
            <pc:docMk/>
            <pc:sldMk cId="1266357860" sldId="618"/>
            <ac:picMk id="2" creationId="{BC1B1444-A90F-4E9E-A690-F4226DE67F79}"/>
          </ac:picMkLst>
        </pc:picChg>
        <pc:picChg chg="del">
          <ac:chgData name="Fernando García" userId="f80c962edb5cdc05" providerId="LiveId" clId="{3A6C5D9A-ED86-4082-ACC3-B7CC60ECAA91}" dt="2020-09-15T23:35:34.335" v="1014" actId="478"/>
          <ac:picMkLst>
            <pc:docMk/>
            <pc:sldMk cId="1266357860" sldId="618"/>
            <ac:picMk id="4" creationId="{EB1CAE17-6814-42A2-B59D-71E80E27DD64}"/>
          </ac:picMkLst>
        </pc:picChg>
        <pc:picChg chg="del">
          <ac:chgData name="Fernando García" userId="f80c962edb5cdc05" providerId="LiveId" clId="{3A6C5D9A-ED86-4082-ACC3-B7CC60ECAA91}" dt="2020-09-15T23:35:35.661" v="1015" actId="478"/>
          <ac:picMkLst>
            <pc:docMk/>
            <pc:sldMk cId="1266357860" sldId="618"/>
            <ac:picMk id="5" creationId="{99625497-C5B7-4D8F-876C-9F2BBB178B0B}"/>
          </ac:picMkLst>
        </pc:picChg>
      </pc:sldChg>
      <pc:sldChg chg="addSp delSp modSp add mod">
        <pc:chgData name="Fernando García" userId="f80c962edb5cdc05" providerId="LiveId" clId="{3A6C5D9A-ED86-4082-ACC3-B7CC60ECAA91}" dt="2020-09-16T18:00:58.746" v="3304" actId="478"/>
        <pc:sldMkLst>
          <pc:docMk/>
          <pc:sldMk cId="1169067725" sldId="619"/>
        </pc:sldMkLst>
        <pc:spChg chg="mod">
          <ac:chgData name="Fernando García" userId="f80c962edb5cdc05" providerId="LiveId" clId="{3A6C5D9A-ED86-4082-ACC3-B7CC60ECAA91}" dt="2020-09-15T23:43:25.503" v="1123"/>
          <ac:spMkLst>
            <pc:docMk/>
            <pc:sldMk cId="1169067725" sldId="619"/>
            <ac:spMk id="3" creationId="{E4620B63-6E09-3340-8472-06EF525D1795}"/>
          </ac:spMkLst>
        </pc:spChg>
        <pc:spChg chg="add del mod">
          <ac:chgData name="Fernando García" userId="f80c962edb5cdc05" providerId="LiveId" clId="{3A6C5D9A-ED86-4082-ACC3-B7CC60ECAA91}" dt="2020-09-16T18:00:58.746" v="3304" actId="478"/>
          <ac:spMkLst>
            <pc:docMk/>
            <pc:sldMk cId="1169067725" sldId="619"/>
            <ac:spMk id="5" creationId="{6A9CA307-26ED-42A5-A1EC-D5229DD84904}"/>
          </ac:spMkLst>
        </pc:spChg>
        <pc:spChg chg="mod">
          <ac:chgData name="Fernando García" userId="f80c962edb5cdc05" providerId="LiveId" clId="{3A6C5D9A-ED86-4082-ACC3-B7CC60ECAA91}" dt="2020-09-16T18:00:11.158" v="3296" actId="20577"/>
          <ac:spMkLst>
            <pc:docMk/>
            <pc:sldMk cId="1169067725" sldId="619"/>
            <ac:spMk id="12" creationId="{53B1267C-EC5B-405D-9992-51F0D543E1E9}"/>
          </ac:spMkLst>
        </pc:spChg>
        <pc:picChg chg="del">
          <ac:chgData name="Fernando García" userId="f80c962edb5cdc05" providerId="LiveId" clId="{3A6C5D9A-ED86-4082-ACC3-B7CC60ECAA91}" dt="2020-09-15T23:39:38.793" v="1067" actId="478"/>
          <ac:picMkLst>
            <pc:docMk/>
            <pc:sldMk cId="1169067725" sldId="619"/>
            <ac:picMk id="2" creationId="{BC1B1444-A90F-4E9E-A690-F4226DE67F79}"/>
          </ac:picMkLst>
        </pc:picChg>
        <pc:picChg chg="add mod modCrop">
          <ac:chgData name="Fernando García" userId="f80c962edb5cdc05" providerId="LiveId" clId="{3A6C5D9A-ED86-4082-ACC3-B7CC60ECAA91}" dt="2020-09-16T15:53:38.662" v="2323" actId="1037"/>
          <ac:picMkLst>
            <pc:docMk/>
            <pc:sldMk cId="1169067725" sldId="619"/>
            <ac:picMk id="4" creationId="{1142E8B4-A674-4308-819D-5E2CC0C76481}"/>
          </ac:picMkLst>
        </pc:picChg>
      </pc:sldChg>
      <pc:sldChg chg="delSp modSp add mod">
        <pc:chgData name="Fernando García" userId="f80c962edb5cdc05" providerId="LiveId" clId="{3A6C5D9A-ED86-4082-ACC3-B7CC60ECAA91}" dt="2020-09-16T17:50:24.185" v="2951" actId="478"/>
        <pc:sldMkLst>
          <pc:docMk/>
          <pc:sldMk cId="3473505397" sldId="620"/>
        </pc:sldMkLst>
        <pc:spChg chg="mod">
          <ac:chgData name="Fernando García" userId="f80c962edb5cdc05" providerId="LiveId" clId="{3A6C5D9A-ED86-4082-ACC3-B7CC60ECAA91}" dt="2020-09-16T17:50:05.065" v="2939" actId="20577"/>
          <ac:spMkLst>
            <pc:docMk/>
            <pc:sldMk cId="3473505397" sldId="620"/>
            <ac:spMk id="2" creationId="{169B9A88-464A-954D-B31F-2A8C51265C08}"/>
          </ac:spMkLst>
        </pc:spChg>
        <pc:spChg chg="del">
          <ac:chgData name="Fernando García" userId="f80c962edb5cdc05" providerId="LiveId" clId="{3A6C5D9A-ED86-4082-ACC3-B7CC60ECAA91}" dt="2020-09-16T17:50:24.185" v="2951" actId="478"/>
          <ac:spMkLst>
            <pc:docMk/>
            <pc:sldMk cId="3473505397" sldId="620"/>
            <ac:spMk id="11" creationId="{932A2C04-F4DB-4BB7-92AD-5E0413B41D65}"/>
          </ac:spMkLst>
        </pc:spChg>
        <pc:picChg chg="del">
          <ac:chgData name="Fernando García" userId="f80c962edb5cdc05" providerId="LiveId" clId="{3A6C5D9A-ED86-4082-ACC3-B7CC60ECAA91}" dt="2020-09-16T17:50:14.818" v="2948" actId="478"/>
          <ac:picMkLst>
            <pc:docMk/>
            <pc:sldMk cId="3473505397" sldId="620"/>
            <ac:picMk id="10" creationId="{409641A5-038D-4452-A6C6-35FE16258776}"/>
          </ac:picMkLst>
        </pc:picChg>
      </pc:sldChg>
      <pc:sldChg chg="modSp new mod">
        <pc:chgData name="Fernando García" userId="f80c962edb5cdc05" providerId="LiveId" clId="{3A6C5D9A-ED86-4082-ACC3-B7CC60ECAA91}" dt="2020-09-16T17:40:32.815" v="2692" actId="20577"/>
        <pc:sldMkLst>
          <pc:docMk/>
          <pc:sldMk cId="553448643" sldId="621"/>
        </pc:sldMkLst>
        <pc:spChg chg="mod">
          <ac:chgData name="Fernando García" userId="f80c962edb5cdc05" providerId="LiveId" clId="{3A6C5D9A-ED86-4082-ACC3-B7CC60ECAA91}" dt="2020-09-16T17:40:32.815" v="2692" actId="20577"/>
          <ac:spMkLst>
            <pc:docMk/>
            <pc:sldMk cId="553448643" sldId="621"/>
            <ac:spMk id="2" creationId="{71545D14-ED23-40CB-9C07-6DAAF8E2161F}"/>
          </ac:spMkLst>
        </pc:spChg>
      </pc:sldChg>
      <pc:sldChg chg="addSp delSp modSp new mod">
        <pc:chgData name="Fernando García" userId="f80c962edb5cdc05" providerId="LiveId" clId="{3A6C5D9A-ED86-4082-ACC3-B7CC60ECAA91}" dt="2020-09-16T17:43:57.392" v="2800" actId="1076"/>
        <pc:sldMkLst>
          <pc:docMk/>
          <pc:sldMk cId="3199662869" sldId="622"/>
        </pc:sldMkLst>
        <pc:spChg chg="mod">
          <ac:chgData name="Fernando García" userId="f80c962edb5cdc05" providerId="LiveId" clId="{3A6C5D9A-ED86-4082-ACC3-B7CC60ECAA91}" dt="2020-09-16T17:41:40.432" v="2739" actId="20577"/>
          <ac:spMkLst>
            <pc:docMk/>
            <pc:sldMk cId="3199662869" sldId="622"/>
            <ac:spMk id="2" creationId="{AE0B6D69-AECC-4142-B99D-3216A2314D8D}"/>
          </ac:spMkLst>
        </pc:spChg>
        <pc:spChg chg="del">
          <ac:chgData name="Fernando García" userId="f80c962edb5cdc05" providerId="LiveId" clId="{3A6C5D9A-ED86-4082-ACC3-B7CC60ECAA91}" dt="2020-09-16T17:43:45.166" v="2798" actId="22"/>
          <ac:spMkLst>
            <pc:docMk/>
            <pc:sldMk cId="3199662869" sldId="622"/>
            <ac:spMk id="5" creationId="{7D1307F4-A74F-4FDF-B915-CF996D640C97}"/>
          </ac:spMkLst>
        </pc:spChg>
        <pc:spChg chg="add mod">
          <ac:chgData name="Fernando García" userId="f80c962edb5cdc05" providerId="LiveId" clId="{3A6C5D9A-ED86-4082-ACC3-B7CC60ECAA91}" dt="2020-09-16T17:43:45.166" v="2798" actId="22"/>
          <ac:spMkLst>
            <pc:docMk/>
            <pc:sldMk cId="3199662869" sldId="622"/>
            <ac:spMk id="8" creationId="{6B65BF10-F5BD-4880-9E5C-8A306D0A35AF}"/>
          </ac:spMkLst>
        </pc:spChg>
        <pc:picChg chg="add mod">
          <ac:chgData name="Fernando García" userId="f80c962edb5cdc05" providerId="LiveId" clId="{3A6C5D9A-ED86-4082-ACC3-B7CC60ECAA91}" dt="2020-09-16T17:43:57.392" v="2800" actId="1076"/>
          <ac:picMkLst>
            <pc:docMk/>
            <pc:sldMk cId="3199662869" sldId="622"/>
            <ac:picMk id="10" creationId="{18730F8F-C7A8-46A4-96E0-A862E11A9167}"/>
          </ac:picMkLst>
        </pc:picChg>
      </pc:sldChg>
      <pc:sldChg chg="modSp new mod ord">
        <pc:chgData name="Fernando García" userId="f80c962edb5cdc05" providerId="LiveId" clId="{3A6C5D9A-ED86-4082-ACC3-B7CC60ECAA91}" dt="2020-09-16T17:43:27.468" v="2797"/>
        <pc:sldMkLst>
          <pc:docMk/>
          <pc:sldMk cId="2745833141" sldId="623"/>
        </pc:sldMkLst>
        <pc:spChg chg="mod">
          <ac:chgData name="Fernando García" userId="f80c962edb5cdc05" providerId="LiveId" clId="{3A6C5D9A-ED86-4082-ACC3-B7CC60ECAA91}" dt="2020-09-16T17:43:19.629" v="2795" actId="5793"/>
          <ac:spMkLst>
            <pc:docMk/>
            <pc:sldMk cId="2745833141" sldId="623"/>
            <ac:spMk id="2" creationId="{1643DF1B-E499-4D9D-A491-F0E2D48D896A}"/>
          </ac:spMkLst>
        </pc:spChg>
      </pc:sldChg>
      <pc:sldChg chg="add del">
        <pc:chgData name="Fernando García" userId="f80c962edb5cdc05" providerId="LiveId" clId="{3A6C5D9A-ED86-4082-ACC3-B7CC60ECAA91}" dt="2020-09-16T17:47:25.792" v="2870" actId="47"/>
        <pc:sldMkLst>
          <pc:docMk/>
          <pc:sldMk cId="249937374" sldId="624"/>
        </pc:sldMkLst>
      </pc:sldChg>
      <pc:sldChg chg="modSp new mod">
        <pc:chgData name="Fernando García" userId="f80c962edb5cdc05" providerId="LiveId" clId="{3A6C5D9A-ED86-4082-ACC3-B7CC60ECAA91}" dt="2020-09-16T17:46:53.485" v="2868" actId="20577"/>
        <pc:sldMkLst>
          <pc:docMk/>
          <pc:sldMk cId="3565603920" sldId="625"/>
        </pc:sldMkLst>
        <pc:spChg chg="mod">
          <ac:chgData name="Fernando García" userId="f80c962edb5cdc05" providerId="LiveId" clId="{3A6C5D9A-ED86-4082-ACC3-B7CC60ECAA91}" dt="2020-09-16T17:46:53.485" v="2868" actId="20577"/>
          <ac:spMkLst>
            <pc:docMk/>
            <pc:sldMk cId="3565603920" sldId="625"/>
            <ac:spMk id="2" creationId="{ADD79925-14E6-4868-8C4D-CAD722C5F298}"/>
          </ac:spMkLst>
        </pc:spChg>
      </pc:sldChg>
      <pc:sldChg chg="modSp add mod">
        <pc:chgData name="Fernando García" userId="f80c962edb5cdc05" providerId="LiveId" clId="{3A6C5D9A-ED86-4082-ACC3-B7CC60ECAA91}" dt="2020-09-16T17:47:14.076" v="2869" actId="20577"/>
        <pc:sldMkLst>
          <pc:docMk/>
          <pc:sldMk cId="3981277111" sldId="626"/>
        </pc:sldMkLst>
        <pc:spChg chg="mod">
          <ac:chgData name="Fernando García" userId="f80c962edb5cdc05" providerId="LiveId" clId="{3A6C5D9A-ED86-4082-ACC3-B7CC60ECAA91}" dt="2020-09-16T17:47:14.076" v="2869" actId="20577"/>
          <ac:spMkLst>
            <pc:docMk/>
            <pc:sldMk cId="3981277111" sldId="626"/>
            <ac:spMk id="2" creationId="{ADD79925-14E6-4868-8C4D-CAD722C5F298}"/>
          </ac:spMkLst>
        </pc:spChg>
      </pc:sldChg>
      <pc:sldChg chg="modSp add mod">
        <pc:chgData name="Fernando García" userId="f80c962edb5cdc05" providerId="LiveId" clId="{3A6C5D9A-ED86-4082-ACC3-B7CC60ECAA91}" dt="2020-09-16T17:49:06.930" v="2928" actId="20577"/>
        <pc:sldMkLst>
          <pc:docMk/>
          <pc:sldMk cId="3400445541" sldId="627"/>
        </pc:sldMkLst>
        <pc:spChg chg="mod">
          <ac:chgData name="Fernando García" userId="f80c962edb5cdc05" providerId="LiveId" clId="{3A6C5D9A-ED86-4082-ACC3-B7CC60ECAA91}" dt="2020-09-16T17:49:06.930" v="2928" actId="20577"/>
          <ac:spMkLst>
            <pc:docMk/>
            <pc:sldMk cId="3400445541" sldId="627"/>
            <ac:spMk id="2" creationId="{1643DF1B-E499-4D9D-A491-F0E2D48D896A}"/>
          </ac:spMkLst>
        </pc:spChg>
      </pc:sldChg>
      <pc:sldChg chg="modSp add mod">
        <pc:chgData name="Fernando García" userId="f80c962edb5cdc05" providerId="LiveId" clId="{3A6C5D9A-ED86-4082-ACC3-B7CC60ECAA91}" dt="2020-09-16T17:49:13.998" v="2930"/>
        <pc:sldMkLst>
          <pc:docMk/>
          <pc:sldMk cId="375087022" sldId="628"/>
        </pc:sldMkLst>
        <pc:spChg chg="mod">
          <ac:chgData name="Fernando García" userId="f80c962edb5cdc05" providerId="LiveId" clId="{3A6C5D9A-ED86-4082-ACC3-B7CC60ECAA91}" dt="2020-09-16T17:49:13.998" v="2930"/>
          <ac:spMkLst>
            <pc:docMk/>
            <pc:sldMk cId="375087022" sldId="628"/>
            <ac:spMk id="2" creationId="{1643DF1B-E499-4D9D-A491-F0E2D48D896A}"/>
          </ac:spMkLst>
        </pc:spChg>
      </pc:sldChg>
      <pc:sldChg chg="delSp modSp add mod">
        <pc:chgData name="Fernando García" userId="f80c962edb5cdc05" providerId="LiveId" clId="{3A6C5D9A-ED86-4082-ACC3-B7CC60ECAA91}" dt="2020-09-16T17:50:33.379" v="2983" actId="1036"/>
        <pc:sldMkLst>
          <pc:docMk/>
          <pc:sldMk cId="3564363111" sldId="629"/>
        </pc:sldMkLst>
        <pc:spChg chg="mod">
          <ac:chgData name="Fernando García" userId="f80c962edb5cdc05" providerId="LiveId" clId="{3A6C5D9A-ED86-4082-ACC3-B7CC60ECAA91}" dt="2020-09-16T17:50:10.338" v="2947" actId="20577"/>
          <ac:spMkLst>
            <pc:docMk/>
            <pc:sldMk cId="3564363111" sldId="629"/>
            <ac:spMk id="2" creationId="{169B9A88-464A-954D-B31F-2A8C51265C08}"/>
          </ac:spMkLst>
        </pc:spChg>
        <pc:spChg chg="mod">
          <ac:chgData name="Fernando García" userId="f80c962edb5cdc05" providerId="LiveId" clId="{3A6C5D9A-ED86-4082-ACC3-B7CC60ECAA91}" dt="2020-09-16T17:50:29.953" v="2952" actId="1076"/>
          <ac:spMkLst>
            <pc:docMk/>
            <pc:sldMk cId="3564363111" sldId="629"/>
            <ac:spMk id="11" creationId="{932A2C04-F4DB-4BB7-92AD-5E0413B41D65}"/>
          </ac:spMkLst>
        </pc:spChg>
        <pc:spChg chg="del">
          <ac:chgData name="Fernando García" userId="f80c962edb5cdc05" providerId="LiveId" clId="{3A6C5D9A-ED86-4082-ACC3-B7CC60ECAA91}" dt="2020-09-16T17:50:20.566" v="2950" actId="478"/>
          <ac:spMkLst>
            <pc:docMk/>
            <pc:sldMk cId="3564363111" sldId="629"/>
            <ac:spMk id="13" creationId="{E4406D13-CBDE-4CEF-81A1-494967BECB07}"/>
          </ac:spMkLst>
        </pc:spChg>
        <pc:picChg chg="del">
          <ac:chgData name="Fernando García" userId="f80c962edb5cdc05" providerId="LiveId" clId="{3A6C5D9A-ED86-4082-ACC3-B7CC60ECAA91}" dt="2020-09-16T17:50:18.614" v="2949" actId="478"/>
          <ac:picMkLst>
            <pc:docMk/>
            <pc:sldMk cId="3564363111" sldId="629"/>
            <ac:picMk id="5" creationId="{CCF1A1AF-D0BE-45C1-A701-EF6700A6F07E}"/>
          </ac:picMkLst>
        </pc:picChg>
        <pc:picChg chg="mod">
          <ac:chgData name="Fernando García" userId="f80c962edb5cdc05" providerId="LiveId" clId="{3A6C5D9A-ED86-4082-ACC3-B7CC60ECAA91}" dt="2020-09-16T17:50:33.379" v="2983" actId="1036"/>
          <ac:picMkLst>
            <pc:docMk/>
            <pc:sldMk cId="3564363111" sldId="629"/>
            <ac:picMk id="10" creationId="{409641A5-038D-4452-A6C6-35FE16258776}"/>
          </ac:picMkLst>
        </pc:picChg>
      </pc:sldChg>
      <pc:sldChg chg="delSp modSp add mod">
        <pc:chgData name="Fernando García" userId="f80c962edb5cdc05" providerId="LiveId" clId="{3A6C5D9A-ED86-4082-ACC3-B7CC60ECAA91}" dt="2020-09-16T17:52:50.934" v="3080" actId="478"/>
        <pc:sldMkLst>
          <pc:docMk/>
          <pc:sldMk cId="1459834954" sldId="630"/>
        </pc:sldMkLst>
        <pc:spChg chg="mod">
          <ac:chgData name="Fernando García" userId="f80c962edb5cdc05" providerId="LiveId" clId="{3A6C5D9A-ED86-4082-ACC3-B7CC60ECAA91}" dt="2020-09-16T17:52:44.935" v="3078" actId="20577"/>
          <ac:spMkLst>
            <pc:docMk/>
            <pc:sldMk cId="1459834954" sldId="630"/>
            <ac:spMk id="2" creationId="{169B9A88-464A-954D-B31F-2A8C51265C08}"/>
          </ac:spMkLst>
        </pc:spChg>
        <pc:spChg chg="del">
          <ac:chgData name="Fernando García" userId="f80c962edb5cdc05" providerId="LiveId" clId="{3A6C5D9A-ED86-4082-ACC3-B7CC60ECAA91}" dt="2020-09-16T17:52:50.934" v="3080" actId="478"/>
          <ac:spMkLst>
            <pc:docMk/>
            <pc:sldMk cId="1459834954" sldId="630"/>
            <ac:spMk id="11" creationId="{932A2C04-F4DB-4BB7-92AD-5E0413B41D65}"/>
          </ac:spMkLst>
        </pc:spChg>
        <pc:picChg chg="del">
          <ac:chgData name="Fernando García" userId="f80c962edb5cdc05" providerId="LiveId" clId="{3A6C5D9A-ED86-4082-ACC3-B7CC60ECAA91}" dt="2020-09-16T17:52:48.603" v="3079" actId="478"/>
          <ac:picMkLst>
            <pc:docMk/>
            <pc:sldMk cId="1459834954" sldId="630"/>
            <ac:picMk id="10" creationId="{409641A5-038D-4452-A6C6-35FE16258776}"/>
          </ac:picMkLst>
        </pc:picChg>
      </pc:sldChg>
      <pc:sldChg chg="modSp add del mod">
        <pc:chgData name="Fernando García" userId="f80c962edb5cdc05" providerId="LiveId" clId="{3A6C5D9A-ED86-4082-ACC3-B7CC60ECAA91}" dt="2020-09-16T17:55:33.481" v="3127" actId="47"/>
        <pc:sldMkLst>
          <pc:docMk/>
          <pc:sldMk cId="3114904454" sldId="631"/>
        </pc:sldMkLst>
        <pc:spChg chg="mod">
          <ac:chgData name="Fernando García" userId="f80c962edb5cdc05" providerId="LiveId" clId="{3A6C5D9A-ED86-4082-ACC3-B7CC60ECAA91}" dt="2020-09-16T17:53:06.225" v="3085" actId="20577"/>
          <ac:spMkLst>
            <pc:docMk/>
            <pc:sldMk cId="3114904454" sldId="631"/>
            <ac:spMk id="2" creationId="{169B9A88-464A-954D-B31F-2A8C51265C08}"/>
          </ac:spMkLst>
        </pc:spChg>
      </pc:sldChg>
      <pc:sldChg chg="add del">
        <pc:chgData name="Fernando García" userId="f80c962edb5cdc05" providerId="LiveId" clId="{3A6C5D9A-ED86-4082-ACC3-B7CC60ECAA91}" dt="2020-09-16T17:53:00.325" v="3082" actId="47"/>
        <pc:sldMkLst>
          <pc:docMk/>
          <pc:sldMk cId="3715778050" sldId="631"/>
        </pc:sldMkLst>
      </pc:sldChg>
      <pc:sldChg chg="modSp add del mod">
        <pc:chgData name="Fernando García" userId="f80c962edb5cdc05" providerId="LiveId" clId="{3A6C5D9A-ED86-4082-ACC3-B7CC60ECAA91}" dt="2020-09-16T17:55:15.460" v="3123" actId="47"/>
        <pc:sldMkLst>
          <pc:docMk/>
          <pc:sldMk cId="735579468" sldId="632"/>
        </pc:sldMkLst>
        <pc:spChg chg="mod">
          <ac:chgData name="Fernando García" userId="f80c962edb5cdc05" providerId="LiveId" clId="{3A6C5D9A-ED86-4082-ACC3-B7CC60ECAA91}" dt="2020-09-16T17:55:05.045" v="3122" actId="20577"/>
          <ac:spMkLst>
            <pc:docMk/>
            <pc:sldMk cId="735579468" sldId="632"/>
            <ac:spMk id="2" creationId="{169B9A88-464A-954D-B31F-2A8C51265C08}"/>
          </ac:spMkLst>
        </pc:spChg>
      </pc:sldChg>
      <pc:sldChg chg="add ord">
        <pc:chgData name="Fernando García" userId="f80c962edb5cdc05" providerId="LiveId" clId="{3A6C5D9A-ED86-4082-ACC3-B7CC60ECAA91}" dt="2020-09-16T17:55:22.582" v="3126"/>
        <pc:sldMkLst>
          <pc:docMk/>
          <pc:sldMk cId="3626263370" sldId="632"/>
        </pc:sldMkLst>
      </pc:sldChg>
      <pc:sldChg chg="modSp add mod">
        <pc:chgData name="Fernando García" userId="f80c962edb5cdc05" providerId="LiveId" clId="{3A6C5D9A-ED86-4082-ACC3-B7CC60ECAA91}" dt="2020-09-16T17:57:49.725" v="3210" actId="20577"/>
        <pc:sldMkLst>
          <pc:docMk/>
          <pc:sldMk cId="212679096" sldId="633"/>
        </pc:sldMkLst>
        <pc:spChg chg="mod">
          <ac:chgData name="Fernando García" userId="f80c962edb5cdc05" providerId="LiveId" clId="{3A6C5D9A-ED86-4082-ACC3-B7CC60ECAA91}" dt="2020-09-16T17:57:49.725" v="3210" actId="20577"/>
          <ac:spMkLst>
            <pc:docMk/>
            <pc:sldMk cId="212679096" sldId="633"/>
            <ac:spMk id="2" creationId="{169B9A88-464A-954D-B31F-2A8C51265C08}"/>
          </ac:spMkLst>
        </pc:spChg>
      </pc:sldChg>
      <pc:sldChg chg="modSp add mod">
        <pc:chgData name="Fernando García" userId="f80c962edb5cdc05" providerId="LiveId" clId="{3A6C5D9A-ED86-4082-ACC3-B7CC60ECAA91}" dt="2020-09-16T17:57:56.228" v="3218" actId="20577"/>
        <pc:sldMkLst>
          <pc:docMk/>
          <pc:sldMk cId="622047659" sldId="634"/>
        </pc:sldMkLst>
        <pc:spChg chg="mod">
          <ac:chgData name="Fernando García" userId="f80c962edb5cdc05" providerId="LiveId" clId="{3A6C5D9A-ED86-4082-ACC3-B7CC60ECAA91}" dt="2020-09-16T17:57:56.228" v="3218" actId="20577"/>
          <ac:spMkLst>
            <pc:docMk/>
            <pc:sldMk cId="622047659" sldId="634"/>
            <ac:spMk id="2" creationId="{169B9A88-464A-954D-B31F-2A8C51265C08}"/>
          </ac:spMkLst>
        </pc:spChg>
      </pc:sldChg>
      <pc:sldChg chg="delSp modSp add mod">
        <pc:chgData name="Fernando García" userId="f80c962edb5cdc05" providerId="LiveId" clId="{3A6C5D9A-ED86-4082-ACC3-B7CC60ECAA91}" dt="2020-09-16T17:59:45.726" v="3294" actId="1036"/>
        <pc:sldMkLst>
          <pc:docMk/>
          <pc:sldMk cId="1557532265" sldId="635"/>
        </pc:sldMkLst>
        <pc:spChg chg="mod">
          <ac:chgData name="Fernando García" userId="f80c962edb5cdc05" providerId="LiveId" clId="{3A6C5D9A-ED86-4082-ACC3-B7CC60ECAA91}" dt="2020-09-16T17:59:45.726" v="3294" actId="1036"/>
          <ac:spMkLst>
            <pc:docMk/>
            <pc:sldMk cId="1557532265" sldId="635"/>
            <ac:spMk id="7" creationId="{6884B04C-AB18-4CB6-9C43-414D061A9425}"/>
          </ac:spMkLst>
        </pc:spChg>
        <pc:spChg chg="mod">
          <ac:chgData name="Fernando García" userId="f80c962edb5cdc05" providerId="LiveId" clId="{3A6C5D9A-ED86-4082-ACC3-B7CC60ECAA91}" dt="2020-09-16T17:59:12.836" v="3289" actId="20577"/>
          <ac:spMkLst>
            <pc:docMk/>
            <pc:sldMk cId="1557532265" sldId="635"/>
            <ac:spMk id="12" creationId="{53B1267C-EC5B-405D-9992-51F0D543E1E9}"/>
          </ac:spMkLst>
        </pc:spChg>
        <pc:picChg chg="del">
          <ac:chgData name="Fernando García" userId="f80c962edb5cdc05" providerId="LiveId" clId="{3A6C5D9A-ED86-4082-ACC3-B7CC60ECAA91}" dt="2020-09-16T17:58:54.928" v="3237" actId="478"/>
          <ac:picMkLst>
            <pc:docMk/>
            <pc:sldMk cId="1557532265" sldId="635"/>
            <ac:picMk id="2" creationId="{BC1B1444-A90F-4E9E-A690-F4226DE67F79}"/>
          </ac:picMkLst>
        </pc:picChg>
      </pc:sldChg>
      <pc:sldChg chg="modSp add mod">
        <pc:chgData name="Fernando García" userId="f80c962edb5cdc05" providerId="LiveId" clId="{3A6C5D9A-ED86-4082-ACC3-B7CC60ECAA91}" dt="2020-09-16T18:00:33.026" v="3300" actId="20577"/>
        <pc:sldMkLst>
          <pc:docMk/>
          <pc:sldMk cId="2654417994" sldId="636"/>
        </pc:sldMkLst>
        <pc:spChg chg="mod">
          <ac:chgData name="Fernando García" userId="f80c962edb5cdc05" providerId="LiveId" clId="{3A6C5D9A-ED86-4082-ACC3-B7CC60ECAA91}" dt="2020-09-16T18:00:33.026" v="3300" actId="20577"/>
          <ac:spMkLst>
            <pc:docMk/>
            <pc:sldMk cId="2654417994" sldId="636"/>
            <ac:spMk id="2" creationId="{169B9A88-464A-954D-B31F-2A8C51265C08}"/>
          </ac:spMkLst>
        </pc:spChg>
      </pc:sldChg>
      <pc:sldChg chg="modSp add mod">
        <pc:chgData name="Fernando García" userId="f80c962edb5cdc05" providerId="LiveId" clId="{3A6C5D9A-ED86-4082-ACC3-B7CC60ECAA91}" dt="2020-09-16T18:00:36.682" v="3302" actId="20577"/>
        <pc:sldMkLst>
          <pc:docMk/>
          <pc:sldMk cId="2847354468" sldId="637"/>
        </pc:sldMkLst>
        <pc:spChg chg="mod">
          <ac:chgData name="Fernando García" userId="f80c962edb5cdc05" providerId="LiveId" clId="{3A6C5D9A-ED86-4082-ACC3-B7CC60ECAA91}" dt="2020-09-16T18:00:36.682" v="3302" actId="20577"/>
          <ac:spMkLst>
            <pc:docMk/>
            <pc:sldMk cId="2847354468" sldId="637"/>
            <ac:spMk id="2" creationId="{169B9A88-464A-954D-B31F-2A8C51265C08}"/>
          </ac:spMkLst>
        </pc:spChg>
      </pc:sldChg>
      <pc:sldChg chg="addSp delSp modSp add mod">
        <pc:chgData name="Fernando García" userId="f80c962edb5cdc05" providerId="LiveId" clId="{3A6C5D9A-ED86-4082-ACC3-B7CC60ECAA91}" dt="2020-09-16T18:01:44.567" v="3314" actId="20577"/>
        <pc:sldMkLst>
          <pc:docMk/>
          <pc:sldMk cId="1572944154" sldId="638"/>
        </pc:sldMkLst>
        <pc:spChg chg="add mod">
          <ac:chgData name="Fernando García" userId="f80c962edb5cdc05" providerId="LiveId" clId="{3A6C5D9A-ED86-4082-ACC3-B7CC60ECAA91}" dt="2020-09-16T18:01:07.935" v="3307" actId="14100"/>
          <ac:spMkLst>
            <pc:docMk/>
            <pc:sldMk cId="1572944154" sldId="638"/>
            <ac:spMk id="2" creationId="{430A14F3-672D-4F56-AE20-21960C2C0DF3}"/>
          </ac:spMkLst>
        </pc:spChg>
        <pc:spChg chg="del">
          <ac:chgData name="Fernando García" userId="f80c962edb5cdc05" providerId="LiveId" clId="{3A6C5D9A-ED86-4082-ACC3-B7CC60ECAA91}" dt="2020-09-16T18:01:04.218" v="3306" actId="478"/>
          <ac:spMkLst>
            <pc:docMk/>
            <pc:sldMk cId="1572944154" sldId="638"/>
            <ac:spMk id="7" creationId="{6884B04C-AB18-4CB6-9C43-414D061A9425}"/>
          </ac:spMkLst>
        </pc:spChg>
        <pc:spChg chg="mod">
          <ac:chgData name="Fernando García" userId="f80c962edb5cdc05" providerId="LiveId" clId="{3A6C5D9A-ED86-4082-ACC3-B7CC60ECAA91}" dt="2020-09-16T18:01:44.567" v="3314" actId="20577"/>
          <ac:spMkLst>
            <pc:docMk/>
            <pc:sldMk cId="1572944154" sldId="638"/>
            <ac:spMk id="12" creationId="{53B1267C-EC5B-405D-9992-51F0D543E1E9}"/>
          </ac:spMkLst>
        </pc:spChg>
      </pc:sldChg>
      <pc:sldChg chg="modSp new mod">
        <pc:chgData name="Fernando García" userId="f80c962edb5cdc05" providerId="LiveId" clId="{3A6C5D9A-ED86-4082-ACC3-B7CC60ECAA91}" dt="2020-09-16T18:02:04.289" v="3353" actId="20577"/>
        <pc:sldMkLst>
          <pc:docMk/>
          <pc:sldMk cId="213236666" sldId="639"/>
        </pc:sldMkLst>
        <pc:spChg chg="mod">
          <ac:chgData name="Fernando García" userId="f80c962edb5cdc05" providerId="LiveId" clId="{3A6C5D9A-ED86-4082-ACC3-B7CC60ECAA91}" dt="2020-09-16T18:02:04.289" v="3353" actId="20577"/>
          <ac:spMkLst>
            <pc:docMk/>
            <pc:sldMk cId="213236666" sldId="639"/>
            <ac:spMk id="2" creationId="{AC6C702B-5CB8-40A3-AF13-3F95588C64F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8475" cy="46672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2"/>
            <a:ext cx="3038475" cy="46672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B9150261-3F5A-419F-8DAF-70936D5CAD6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6"/>
            <a:ext cx="3038475" cy="466725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6"/>
            <a:ext cx="3038475" cy="466725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9BDC5991-F04C-4C1F-A36E-F4B74A13ED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7D4685E7-5B58-449C-991A-BE3B42CBBF0C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C6483C08-AC89-439F-ADFC-082C87A7F5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3C08-AC89-439F-ADFC-082C87A7F59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9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3C08-AC89-439F-ADFC-082C87A7F59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350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5052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324682" y="5572201"/>
            <a:ext cx="644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Presented by: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Ralph M. Martire, </a:t>
            </a:r>
            <a:r>
              <a:rPr lang="en-US" sz="1400" dirty="0"/>
              <a:t>Executive Director, Center for Tax and Budget Accountability and Arthur </a:t>
            </a:r>
            <a:r>
              <a:rPr lang="en-US" sz="1400" dirty="0" err="1"/>
              <a:t>Rubloff</a:t>
            </a:r>
            <a:r>
              <a:rPr lang="en-US" sz="1400" dirty="0"/>
              <a:t> Endowed Professor of Public Policy at Roosevelt University</a:t>
            </a:r>
          </a:p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F46A-C359-4DEB-A90A-0734CADA00BC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3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25DF46A-C359-4DEB-A90A-0734CADA00BC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57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</p:spPr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5DF46A-C359-4DEB-A90A-0734CADA00BC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4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F46A-C359-4DEB-A90A-0734CADA00BC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4946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25DF46A-C359-4DEB-A90A-0734CADA00BC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20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25DF46A-C359-4DEB-A90A-0734CADA00BC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DF46A-C359-4DEB-A90A-0734CADA00B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1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5DF46A-C359-4DEB-A90A-0734CADA00BC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25DF46A-C359-4DEB-A90A-0734CADA00BC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7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5DF46A-C359-4DEB-A90A-0734CADA00BC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682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rmartire@ctbaonline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tbaonline.org/donate" TargetMode="External"/><Relationship Id="rId4" Type="http://schemas.openxmlformats.org/officeDocument/2006/relationships/hyperlink" Target="mailto:dfeliu@ctbaonline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br>
              <a:rPr lang="en-US" sz="4400" i="1" dirty="0">
                <a:latin typeface="Times New Roman" pitchFamily="18" charset="0"/>
              </a:rPr>
            </a:b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/>
          <a:stretch/>
        </p:blipFill>
        <p:spPr>
          <a:xfrm>
            <a:off x="228600" y="227232"/>
            <a:ext cx="4800600" cy="104944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705600" y="318784"/>
            <a:ext cx="22098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900" dirty="0">
                <a:solidFill>
                  <a:prstClr val="black"/>
                </a:solidFill>
                <a:latin typeface="Helvetica" charset="0"/>
                <a:cs typeface="Arial" pitchFamily="34" charset="0"/>
              </a:rPr>
              <a:t>70 East Lake Street</a:t>
            </a:r>
            <a:br>
              <a:rPr lang="en-US" sz="900" dirty="0">
                <a:solidFill>
                  <a:prstClr val="black"/>
                </a:solidFill>
                <a:latin typeface="Helvetica" charset="0"/>
                <a:cs typeface="Arial" pitchFamily="34" charset="0"/>
              </a:rPr>
            </a:br>
            <a:r>
              <a:rPr lang="en-US" sz="900" dirty="0">
                <a:solidFill>
                  <a:prstClr val="black"/>
                </a:solidFill>
                <a:latin typeface="Helvetica" charset="0"/>
                <a:cs typeface="Arial" pitchFamily="34" charset="0"/>
              </a:rPr>
              <a:t>Suite 1700 </a:t>
            </a:r>
            <a:br>
              <a:rPr lang="en-US" sz="900" dirty="0">
                <a:solidFill>
                  <a:prstClr val="black"/>
                </a:solidFill>
                <a:latin typeface="Helvetica" charset="0"/>
                <a:cs typeface="Arial" pitchFamily="34" charset="0"/>
              </a:rPr>
            </a:br>
            <a:r>
              <a:rPr lang="en-US" sz="900" dirty="0">
                <a:solidFill>
                  <a:prstClr val="black"/>
                </a:solidFill>
                <a:latin typeface="Helvetica" charset="0"/>
                <a:cs typeface="Arial" pitchFamily="34" charset="0"/>
              </a:rPr>
              <a:t>Chicago, IL  60601</a:t>
            </a:r>
            <a:br>
              <a:rPr lang="en-US" sz="900" dirty="0">
                <a:solidFill>
                  <a:prstClr val="black"/>
                </a:solidFill>
                <a:latin typeface="Helvetica" charset="0"/>
                <a:cs typeface="Arial" pitchFamily="34" charset="0"/>
              </a:rPr>
            </a:br>
            <a:r>
              <a:rPr lang="en-US" sz="900" dirty="0">
                <a:solidFill>
                  <a:prstClr val="black"/>
                </a:solidFill>
                <a:latin typeface="Helvetica" charset="0"/>
                <a:cs typeface="Arial" pitchFamily="34" charset="0"/>
              </a:rPr>
              <a:t>www.ctbaonline.org</a:t>
            </a:r>
            <a:br>
              <a:rPr lang="en-US" sz="900" dirty="0">
                <a:solidFill>
                  <a:prstClr val="black"/>
                </a:solidFill>
                <a:latin typeface="Helvetica" charset="0"/>
                <a:cs typeface="Arial" pitchFamily="34" charset="0"/>
              </a:rPr>
            </a:br>
            <a:endParaRPr lang="en-US" sz="900" dirty="0">
              <a:solidFill>
                <a:srgbClr val="000080"/>
              </a:solidFill>
              <a:latin typeface="Helvetica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ts val="1000"/>
              </a:spcAft>
            </a:pPr>
            <a:endParaRPr lang="en-US" sz="900" dirty="0">
              <a:solidFill>
                <a:srgbClr val="000080"/>
              </a:solidFill>
              <a:latin typeface="Helvetica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228600" y="1521710"/>
            <a:ext cx="8686800" cy="1752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/>
              <a:t>Gentrification in the City of Chicago</a:t>
            </a:r>
            <a:endParaRPr lang="en-US" sz="4000" i="1" dirty="0">
              <a:solidFill>
                <a:srgbClr val="D16349"/>
              </a:solidFill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066800" y="3579110"/>
            <a:ext cx="7239000" cy="190729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12" name="Subtitle 3"/>
          <p:cNvSpPr txBox="1">
            <a:spLocks/>
          </p:cNvSpPr>
          <p:nvPr/>
        </p:nvSpPr>
        <p:spPr>
          <a:xfrm>
            <a:off x="1066800" y="3733800"/>
            <a:ext cx="72390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457200" y="3619219"/>
            <a:ext cx="8458200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September, 2020</a:t>
            </a:r>
          </a:p>
        </p:txBody>
      </p:sp>
    </p:spTree>
    <p:extLst>
      <p:ext uri="{BB962C8B-B14F-4D97-AF65-F5344CB8AC3E}">
        <p14:creationId xmlns:p14="http://schemas.microsoft.com/office/powerpoint/2010/main" val="296503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3DF1B-E499-4D9D-A491-F0E2D48D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of median home value by tract (level) 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A53DA-F082-4B23-8FC7-5BA6156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683029-587C-4B64-8FEF-303AB6D5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563077D-AB56-4F19-9B76-9327487BDC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0F142B-6987-470E-A864-74AC34E1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Income, Housing and Population in the City of Chicago by Tracts in 2013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11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F1A1AF-D0BE-45C1-A701-EF6700A6F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7" r="2637"/>
          <a:stretch/>
        </p:blipFill>
        <p:spPr>
          <a:xfrm>
            <a:off x="1447800" y="1752600"/>
            <a:ext cx="5921019" cy="21336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4406D13-CBDE-4CEF-81A1-494967BECB07}"/>
              </a:ext>
            </a:extLst>
          </p:cNvPr>
          <p:cNvSpPr txBox="1"/>
          <p:nvPr/>
        </p:nvSpPr>
        <p:spPr>
          <a:xfrm>
            <a:off x="1752600" y="1447800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Census data by Tract for the City of Chicago in 2013</a:t>
            </a:r>
          </a:p>
        </p:txBody>
      </p:sp>
    </p:spTree>
    <p:extLst>
      <p:ext uri="{BB962C8B-B14F-4D97-AF65-F5344CB8AC3E}">
        <p14:creationId xmlns:p14="http://schemas.microsoft.com/office/powerpoint/2010/main" val="347350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Income, Housing and Population in the City of Chicago by Tracts in 2018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12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9641A5-038D-4452-A6C6-35FE16258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63467"/>
            <a:ext cx="5715000" cy="220373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32A2C04-F4DB-4BB7-92AD-5E0413B41D65}"/>
              </a:ext>
            </a:extLst>
          </p:cNvPr>
          <p:cNvSpPr txBox="1"/>
          <p:nvPr/>
        </p:nvSpPr>
        <p:spPr>
          <a:xfrm>
            <a:off x="1714500" y="1616047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Census data by Tract for the City of Chicago in 2018</a:t>
            </a:r>
          </a:p>
        </p:txBody>
      </p:sp>
    </p:spTree>
    <p:extLst>
      <p:ext uri="{BB962C8B-B14F-4D97-AF65-F5344CB8AC3E}">
        <p14:creationId xmlns:p14="http://schemas.microsoft.com/office/powerpoint/2010/main" val="35643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MAP of tracts under gentrification def 1 for 75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 (use colors)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13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3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Statistics – Def. #1 (75</a:t>
            </a:r>
            <a:r>
              <a:rPr lang="en-US" baseline="30000" dirty="0"/>
              <a:t>th</a:t>
            </a:r>
            <a:r>
              <a:rPr lang="en-US" dirty="0"/>
              <a:t> per) clarify year next to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BEECB0-41E5-4789-9A61-B9C23F220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4" t="15926" r="22499" b="45556"/>
          <a:stretch/>
        </p:blipFill>
        <p:spPr>
          <a:xfrm>
            <a:off x="685800" y="3673479"/>
            <a:ext cx="5867400" cy="24605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728B7B-DBF1-4060-9F74-96889B5AC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16394" r="20101" b="46915"/>
          <a:stretch/>
        </p:blipFill>
        <p:spPr>
          <a:xfrm>
            <a:off x="381000" y="1524000"/>
            <a:ext cx="6324600" cy="219505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1910868-8690-4893-B380-5A96A0E45657}"/>
              </a:ext>
            </a:extLst>
          </p:cNvPr>
          <p:cNvSpPr txBox="1"/>
          <p:nvPr/>
        </p:nvSpPr>
        <p:spPr>
          <a:xfrm>
            <a:off x="6629400" y="1501676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r>
              <a:rPr lang="en-US" dirty="0"/>
              <a:t>59 tracts meet definition #1.  Gentrified tracts are initially less populated, with higher share of </a:t>
            </a:r>
            <a:r>
              <a:rPr lang="en-US" dirty="0" err="1"/>
              <a:t>latinos</a:t>
            </a:r>
            <a:r>
              <a:rPr lang="en-US" dirty="0"/>
              <a:t>, higher income and home values but median and mean rents are similar. </a:t>
            </a:r>
          </a:p>
        </p:txBody>
      </p:sp>
    </p:spTree>
    <p:extLst>
      <p:ext uri="{BB962C8B-B14F-4D97-AF65-F5344CB8AC3E}">
        <p14:creationId xmlns:p14="http://schemas.microsoft.com/office/powerpoint/2010/main" val="165328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15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4619E2-971F-4FED-9BDA-B8DAFA3A3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6" t="15926" r="20833" b="7037"/>
          <a:stretch/>
        </p:blipFill>
        <p:spPr>
          <a:xfrm>
            <a:off x="609600" y="1516791"/>
            <a:ext cx="5867400" cy="462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B1267C-EC5B-405D-9992-51F0D543E1E9}"/>
              </a:ext>
            </a:extLst>
          </p:cNvPr>
          <p:cNvSpPr txBox="1">
            <a:spLocks/>
          </p:cNvSpPr>
          <p:nvPr/>
        </p:nvSpPr>
        <p:spPr>
          <a:xfrm>
            <a:off x="4541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Statistics – Def. #1 (90</a:t>
            </a:r>
            <a:r>
              <a:rPr lang="en-US" baseline="30000" dirty="0"/>
              <a:t>th</a:t>
            </a:r>
            <a:r>
              <a:rPr lang="en-US" dirty="0"/>
              <a:t> per)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B2B9FC-FF82-493C-9A70-03CAC8E228F1}"/>
              </a:ext>
            </a:extLst>
          </p:cNvPr>
          <p:cNvSpPr txBox="1"/>
          <p:nvPr/>
        </p:nvSpPr>
        <p:spPr>
          <a:xfrm>
            <a:off x="6629400" y="1501676"/>
            <a:ext cx="2209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r>
              <a:rPr lang="en-US" dirty="0"/>
              <a:t>22 tracts meet definition #1 with higher changes.  Gentrified tracts have similar gross rent, they are less populated and have a high share of </a:t>
            </a:r>
            <a:r>
              <a:rPr lang="en-US" dirty="0" err="1"/>
              <a:t>latino</a:t>
            </a:r>
            <a:r>
              <a:rPr lang="en-US" dirty="0"/>
              <a:t> population and a low black or African American population. </a:t>
            </a:r>
          </a:p>
        </p:txBody>
      </p:sp>
    </p:spTree>
    <p:extLst>
      <p:ext uri="{BB962C8B-B14F-4D97-AF65-F5344CB8AC3E}">
        <p14:creationId xmlns:p14="http://schemas.microsoft.com/office/powerpoint/2010/main" val="251844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MAP of tracts under gentrification def 2 for 75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 (use colors)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6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17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B1267C-EC5B-405D-9992-51F0D543E1E9}"/>
              </a:ext>
            </a:extLst>
          </p:cNvPr>
          <p:cNvSpPr txBox="1">
            <a:spLocks/>
          </p:cNvSpPr>
          <p:nvPr/>
        </p:nvSpPr>
        <p:spPr>
          <a:xfrm>
            <a:off x="4541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Statistics – Def. #2 (75</a:t>
            </a:r>
            <a:r>
              <a:rPr lang="en-US" baseline="30000" dirty="0"/>
              <a:t>th</a:t>
            </a:r>
            <a:r>
              <a:rPr lang="en-US" dirty="0"/>
              <a:t> per)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1A4603-C031-4AFC-9AF5-536F8B523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6" t="15926" r="20833" b="7037"/>
          <a:stretch/>
        </p:blipFill>
        <p:spPr>
          <a:xfrm>
            <a:off x="685800" y="1523999"/>
            <a:ext cx="5715000" cy="450272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762052-A7F6-460F-A481-FEC3DBEC76E8}"/>
              </a:ext>
            </a:extLst>
          </p:cNvPr>
          <p:cNvSpPr txBox="1"/>
          <p:nvPr/>
        </p:nvSpPr>
        <p:spPr>
          <a:xfrm>
            <a:off x="6629400" y="1501676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r>
              <a:rPr lang="en-US" dirty="0"/>
              <a:t>64 tracts meet definition #2.  Gentrified tracts are initially less populated, with higher share of </a:t>
            </a:r>
            <a:r>
              <a:rPr lang="en-US" dirty="0" err="1"/>
              <a:t>latinos</a:t>
            </a:r>
            <a:r>
              <a:rPr lang="en-US" dirty="0"/>
              <a:t>, higher income and home values but median and mean rents are similar. </a:t>
            </a:r>
          </a:p>
        </p:txBody>
      </p:sp>
    </p:spTree>
    <p:extLst>
      <p:ext uri="{BB962C8B-B14F-4D97-AF65-F5344CB8AC3E}">
        <p14:creationId xmlns:p14="http://schemas.microsoft.com/office/powerpoint/2010/main" val="256759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18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B1267C-EC5B-405D-9992-51F0D543E1E9}"/>
              </a:ext>
            </a:extLst>
          </p:cNvPr>
          <p:cNvSpPr txBox="1">
            <a:spLocks/>
          </p:cNvSpPr>
          <p:nvPr/>
        </p:nvSpPr>
        <p:spPr>
          <a:xfrm>
            <a:off x="4541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Statistics – Def. #2 (90</a:t>
            </a:r>
            <a:r>
              <a:rPr lang="en-US" baseline="30000" dirty="0"/>
              <a:t>th</a:t>
            </a:r>
            <a:r>
              <a:rPr lang="en-US" dirty="0"/>
              <a:t> per)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1CAE17-6814-42A2-B59D-71E80E27D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23334" r="21667" b="39630"/>
          <a:stretch/>
        </p:blipFill>
        <p:spPr>
          <a:xfrm>
            <a:off x="609600" y="1600200"/>
            <a:ext cx="6047232" cy="2362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625497-C5B7-4D8F-876C-9F2BBB178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25261" r="22500" b="36667"/>
          <a:stretch/>
        </p:blipFill>
        <p:spPr>
          <a:xfrm>
            <a:off x="609600" y="3886200"/>
            <a:ext cx="5791200" cy="23623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07122C-0FF4-4227-8318-B31BC29E7DEF}"/>
              </a:ext>
            </a:extLst>
          </p:cNvPr>
          <p:cNvSpPr txBox="1"/>
          <p:nvPr/>
        </p:nvSpPr>
        <p:spPr>
          <a:xfrm>
            <a:off x="6629400" y="1501676"/>
            <a:ext cx="220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r>
              <a:rPr lang="en-US" dirty="0"/>
              <a:t>18 tracts meet definition #2 with higher changes in white population.  Gentrified tracts are initially less populated, with higher share of </a:t>
            </a:r>
            <a:r>
              <a:rPr lang="en-US" dirty="0" err="1"/>
              <a:t>latinos</a:t>
            </a:r>
            <a:r>
              <a:rPr lang="en-US" dirty="0"/>
              <a:t>, higher income and home values but median and mean rents are similar. </a:t>
            </a:r>
          </a:p>
        </p:txBody>
      </p:sp>
    </p:spTree>
    <p:extLst>
      <p:ext uri="{BB962C8B-B14F-4D97-AF65-F5344CB8AC3E}">
        <p14:creationId xmlns:p14="http://schemas.microsoft.com/office/powerpoint/2010/main" val="256273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MAP of tracts increase median income under </a:t>
            </a:r>
            <a:r>
              <a:rPr lang="en-US" dirty="0" err="1"/>
              <a:t>defition</a:t>
            </a:r>
            <a:r>
              <a:rPr lang="en-US" dirty="0"/>
              <a:t> #1 at the 75</a:t>
            </a:r>
            <a:r>
              <a:rPr lang="en-US" baseline="30000" dirty="0"/>
              <a:t>th</a:t>
            </a:r>
            <a:r>
              <a:rPr lang="en-US" dirty="0"/>
              <a:t> perc (use colors)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19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/>
              <a:t>NHS clients’ characteristics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62D114-6D1C-4BA8-91DB-01277DE50C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/>
              <a:t>Median annual income of $61,980</a:t>
            </a:r>
          </a:p>
          <a:p>
            <a:endParaRPr lang="en-US" dirty="0"/>
          </a:p>
          <a:p>
            <a:r>
              <a:rPr lang="en-US" dirty="0"/>
              <a:t>$200,000 as the assumed typical home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$2,000 in annual property taxes for a typical NHS client (1% of home value and less than 4% of annual income )</a:t>
            </a:r>
          </a:p>
          <a:p>
            <a:r>
              <a:rPr lang="en-US" dirty="0"/>
              <a:t>Legislation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MAP of tracts increase home values under </a:t>
            </a:r>
            <a:r>
              <a:rPr lang="en-US" dirty="0" err="1"/>
              <a:t>defition</a:t>
            </a:r>
            <a:r>
              <a:rPr lang="en-US" dirty="0"/>
              <a:t> #1 at the 75</a:t>
            </a:r>
            <a:r>
              <a:rPr lang="en-US" baseline="30000" dirty="0"/>
              <a:t>th</a:t>
            </a:r>
            <a:r>
              <a:rPr lang="en-US" dirty="0"/>
              <a:t> perc (use colors)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20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4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21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B1267C-EC5B-405D-9992-51F0D543E1E9}"/>
              </a:ext>
            </a:extLst>
          </p:cNvPr>
          <p:cNvSpPr txBox="1">
            <a:spLocks/>
          </p:cNvSpPr>
          <p:nvPr/>
        </p:nvSpPr>
        <p:spPr>
          <a:xfrm>
            <a:off x="4541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Statistics – Changes – Def. #1  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C1B1444-A90F-4E9E-A690-F4226DE67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20371" r="23333" b="12963"/>
          <a:stretch/>
        </p:blipFill>
        <p:spPr>
          <a:xfrm>
            <a:off x="381000" y="1600199"/>
            <a:ext cx="6324600" cy="45175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884B04C-AB18-4CB6-9C43-414D061A9425}"/>
              </a:ext>
            </a:extLst>
          </p:cNvPr>
          <p:cNvSpPr txBox="1"/>
          <p:nvPr/>
        </p:nvSpPr>
        <p:spPr>
          <a:xfrm>
            <a:off x="6629400" y="1501676"/>
            <a:ext cx="2209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 Home values, rents, income, and population increase significantly in gentrified tracts. Gentrification locates significantly more in Latino tracts. </a:t>
            </a:r>
          </a:p>
          <a:p>
            <a:r>
              <a:rPr lang="en-US" dirty="0"/>
              <a:t>Home values increase between 12% and 18%, and rents increase between 16 and 23% in gentrified tracts</a:t>
            </a:r>
          </a:p>
        </p:txBody>
      </p:sp>
    </p:spTree>
    <p:extLst>
      <p:ext uri="{BB962C8B-B14F-4D97-AF65-F5344CB8AC3E}">
        <p14:creationId xmlns:p14="http://schemas.microsoft.com/office/powerpoint/2010/main" val="126635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22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B1267C-EC5B-405D-9992-51F0D543E1E9}"/>
              </a:ext>
            </a:extLst>
          </p:cNvPr>
          <p:cNvSpPr txBox="1">
            <a:spLocks/>
          </p:cNvSpPr>
          <p:nvPr/>
        </p:nvSpPr>
        <p:spPr>
          <a:xfrm>
            <a:off x="454152" y="228600"/>
            <a:ext cx="8534400" cy="758952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Bullet comments on summary statistics under def #1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84B04C-AB18-4CB6-9C43-414D061A9425}"/>
              </a:ext>
            </a:extLst>
          </p:cNvPr>
          <p:cNvSpPr txBox="1"/>
          <p:nvPr/>
        </p:nvSpPr>
        <p:spPr>
          <a:xfrm>
            <a:off x="609600" y="17714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 Home values, rents, income, and population increase significantly in gentrified tracts. Gentrification locates significantly more in Latino tracts. </a:t>
            </a:r>
          </a:p>
          <a:p>
            <a:r>
              <a:rPr lang="en-US" dirty="0"/>
              <a:t>Home values increase between 12% and 18%, and rents increase between 16 and 23% in gentrified tracts</a:t>
            </a:r>
          </a:p>
        </p:txBody>
      </p:sp>
    </p:spTree>
    <p:extLst>
      <p:ext uri="{BB962C8B-B14F-4D97-AF65-F5344CB8AC3E}">
        <p14:creationId xmlns:p14="http://schemas.microsoft.com/office/powerpoint/2010/main" val="1557532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MAP of tracts increase median income under </a:t>
            </a:r>
            <a:r>
              <a:rPr lang="en-US" dirty="0" err="1"/>
              <a:t>defition</a:t>
            </a:r>
            <a:r>
              <a:rPr lang="en-US" dirty="0"/>
              <a:t> #2 at the 75</a:t>
            </a:r>
            <a:r>
              <a:rPr lang="en-US" baseline="30000" dirty="0"/>
              <a:t>th</a:t>
            </a:r>
            <a:r>
              <a:rPr lang="en-US" dirty="0"/>
              <a:t> perc (use colors)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23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7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MAP of tracts increase home values under </a:t>
            </a:r>
            <a:r>
              <a:rPr lang="en-US" dirty="0" err="1"/>
              <a:t>defition</a:t>
            </a:r>
            <a:r>
              <a:rPr lang="en-US" dirty="0"/>
              <a:t> #2 at the 75</a:t>
            </a:r>
            <a:r>
              <a:rPr lang="en-US" baseline="30000" dirty="0"/>
              <a:t>th</a:t>
            </a:r>
            <a:r>
              <a:rPr lang="en-US" dirty="0"/>
              <a:t> perc (use colors)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23,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24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54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25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B1267C-EC5B-405D-9992-51F0D543E1E9}"/>
              </a:ext>
            </a:extLst>
          </p:cNvPr>
          <p:cNvSpPr txBox="1">
            <a:spLocks/>
          </p:cNvSpPr>
          <p:nvPr/>
        </p:nvSpPr>
        <p:spPr>
          <a:xfrm>
            <a:off x="4541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Statistics – Changes – Def. #2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42E8B4-A674-4308-819D-5E2CC0C76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9" t="18889" r="25000" b="12963"/>
          <a:stretch/>
        </p:blipFill>
        <p:spPr>
          <a:xfrm>
            <a:off x="533400" y="1600200"/>
            <a:ext cx="5867400" cy="44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67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26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B1267C-EC5B-405D-9992-51F0D543E1E9}"/>
              </a:ext>
            </a:extLst>
          </p:cNvPr>
          <p:cNvSpPr txBox="1">
            <a:spLocks/>
          </p:cNvSpPr>
          <p:nvPr/>
        </p:nvSpPr>
        <p:spPr>
          <a:xfrm>
            <a:off x="454152" y="228600"/>
            <a:ext cx="8534400" cy="758952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Bullet comments on summary statistics under def #2  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0A14F3-672D-4F56-AE20-21960C2C0DF3}"/>
              </a:ext>
            </a:extLst>
          </p:cNvPr>
          <p:cNvSpPr txBox="1"/>
          <p:nvPr/>
        </p:nvSpPr>
        <p:spPr>
          <a:xfrm>
            <a:off x="838200" y="1501676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 Home values, rents, income, and population increase significantly in gentrified tracts. Gentrification locates significantly more in Latino tracts. </a:t>
            </a:r>
          </a:p>
          <a:p>
            <a:r>
              <a:rPr lang="en-US" dirty="0"/>
              <a:t>Home values increase on average between 13% and 22%, and rents increase between 18 and 20% in gentrified tracts</a:t>
            </a:r>
          </a:p>
        </p:txBody>
      </p:sp>
    </p:spTree>
    <p:extLst>
      <p:ext uri="{BB962C8B-B14F-4D97-AF65-F5344CB8AC3E}">
        <p14:creationId xmlns:p14="http://schemas.microsoft.com/office/powerpoint/2010/main" val="1572944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C702B-5CB8-40A3-AF13-3F95588C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legislation 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1FB85C-E6E3-4EC2-B6B0-478AE195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2FFF5C-3742-462B-BD30-23A29E5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27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E1A2D2-31CB-4432-A928-6C9A5FC1D9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72E757-B6DC-4E58-A3DA-CDCAFED7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6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 More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143000" y="1524000"/>
            <a:ext cx="6861048" cy="35347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Ralph Martire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sz="2000" dirty="0"/>
              <a:t>Executive Director, Center for Tax and Budget Accountability and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	Arthur </a:t>
            </a:r>
            <a:r>
              <a:rPr lang="en-US" sz="2000" dirty="0" err="1"/>
              <a:t>Rubloff</a:t>
            </a:r>
            <a:r>
              <a:rPr lang="en-US" sz="2000" dirty="0"/>
              <a:t> Endowed Professor of Public Policy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	at Roosevelt University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sz="2000" dirty="0"/>
              <a:t>(312) 332-1049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>
                <a:hlinkClick r:id="rId3"/>
              </a:rPr>
              <a:t>rmartire@ctbaonline.org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endParaRPr lang="en-US" dirty="0"/>
          </a:p>
          <a:p>
            <a:pPr lvl="0">
              <a:buClr>
                <a:srgbClr val="D16349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Drazzel Feliu</a:t>
            </a:r>
          </a:p>
          <a:p>
            <a:pPr lvl="0">
              <a:buClr>
                <a:srgbClr val="D16349"/>
              </a:buClr>
              <a:buNone/>
            </a:pPr>
            <a:r>
              <a:rPr lang="en-US" sz="2000" dirty="0">
                <a:solidFill>
                  <a:prstClr val="black"/>
                </a:solidFill>
              </a:rPr>
              <a:t>		Research Director, Center for Tax and Budget Accountability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</a:p>
          <a:p>
            <a:pPr lvl="0">
              <a:buClr>
                <a:srgbClr val="D16349"/>
              </a:buClr>
              <a:buNone/>
            </a:pPr>
            <a:r>
              <a:rPr lang="en-US" sz="2000" dirty="0">
                <a:solidFill>
                  <a:prstClr val="black"/>
                </a:solidFill>
              </a:rPr>
              <a:t>		(312) 332-2151</a:t>
            </a:r>
          </a:p>
          <a:p>
            <a:pPr lvl="0">
              <a:buClr>
                <a:srgbClr val="D16349"/>
              </a:buClr>
              <a:buNone/>
            </a:pPr>
            <a:r>
              <a:rPr lang="en-US" sz="2000" dirty="0">
                <a:solidFill>
                  <a:prstClr val="black"/>
                </a:solidFill>
              </a:rPr>
              <a:t>		</a:t>
            </a:r>
            <a:r>
              <a:rPr lang="en-US" sz="2000" dirty="0">
                <a:solidFill>
                  <a:prstClr val="black"/>
                </a:solidFill>
                <a:hlinkClick r:id="rId4"/>
              </a:rPr>
              <a:t>dfeliu@ctbaonline.org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970846"/>
            <a:ext cx="6201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CTBA's principal goal is to ensure major policy systems work to promote social and economic justice. You can help strengthen our efforts by making a tax-deductible donation at </a:t>
            </a:r>
            <a:r>
              <a:rPr lang="en-US" b="1" i="1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www.ctbaonline.org/donate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3CA56C3A-CC5C-4722-AD95-83CB10B7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</p:spPr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B73E4-593D-5C4C-A5DC-D58CB413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28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5D14-ED23-40CB-9C07-6DAAF8E2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Longtime Homeowner exemptions Requirements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C2F01D-2D53-4674-9FF3-065934BE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082BB-31FB-47CC-B22B-38D831A4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1BC58F9-86D0-413F-A0F1-473D1A9934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AE44E1-FC04-4DAF-99C6-72F66224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4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79925-14E6-4868-8C4D-CAD722C5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map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7D08D8-6AD8-4E47-AE4D-C54F38D0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E09646-B5B5-429A-92AD-1AEC7B6D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5C55F4B-9DE0-4631-A0ED-26317AFE0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F0028-CAE7-4593-BB96-E4E8EBA0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0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79925-14E6-4868-8C4D-CAD722C5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 and NB (map)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7D08D8-6AD8-4E47-AE4D-C54F38D0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E09646-B5B5-429A-92AD-1AEC7B6D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5C55F4B-9DE0-4631-A0ED-26317AFE0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F0028-CAE7-4593-BB96-E4E8EBA0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7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A88-464A-954D-B31F-2A8C5126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Gentrification definition #1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20B63-6E09-3340-8472-06EF525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233A-AA0D-034A-962E-091CD32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BD94E-6907-8D47-992E-6BA6385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2DF91F-D659-4053-BBC2-9C1B7AD9A97E}"/>
              </a:ext>
            </a:extLst>
          </p:cNvPr>
          <p:cNvSpPr txBox="1"/>
          <p:nvPr/>
        </p:nvSpPr>
        <p:spPr>
          <a:xfrm>
            <a:off x="457200" y="2284274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Definition 1</a:t>
            </a:r>
            <a:r>
              <a:rPr lang="en-US" dirty="0"/>
              <a:t>: we use Tracts that experienced large positive changes (75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percentiles) in population aged+25 with a Bachelor Degree or Higher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37B0B-A4C7-40B1-81E1-6E8497D03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7" t="39630" r="37500" b="49999"/>
          <a:stretch/>
        </p:blipFill>
        <p:spPr>
          <a:xfrm>
            <a:off x="2196335" y="3044634"/>
            <a:ext cx="3671065" cy="9177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7C727-7EFA-48CF-B843-79052C04F5E3}"/>
              </a:ext>
            </a:extLst>
          </p:cNvPr>
          <p:cNvSpPr txBox="1"/>
          <p:nvPr/>
        </p:nvSpPr>
        <p:spPr>
          <a:xfrm>
            <a:off x="457200" y="15240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be considered a “</a:t>
            </a:r>
            <a:r>
              <a:rPr lang="en-US" dirty="0" err="1"/>
              <a:t>gentriﬁable</a:t>
            </a:r>
            <a:r>
              <a:rPr lang="en-US" dirty="0"/>
              <a:t>” tract, household income must be below the median in 2013 ($58,676).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B6D69-AECC-4142-B99D-3216A231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Gentrification definition #2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E6FA13-81A3-4A4D-80B4-84466C0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7AA70D-0DC5-4080-A962-11AB39FB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98FBD-E9C8-4582-A282-776AB9A0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B65BF10-F5BD-4880-9E5C-8A306D0A35AF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Definition 2</a:t>
            </a:r>
            <a:r>
              <a:rPr lang="en-US" dirty="0"/>
              <a:t>: we use Tracts that experienced large positive changes (75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percentiles) in white population, excluding Latinos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8730F8F-C7A8-46A4-96E0-A862E11A9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0" t="33363" r="40000" b="57407"/>
          <a:stretch/>
        </p:blipFill>
        <p:spPr>
          <a:xfrm>
            <a:off x="3102864" y="3124200"/>
            <a:ext cx="2974848" cy="8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3DF1B-E499-4D9D-A491-F0E2D48D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representation of percentile 75</a:t>
            </a:r>
            <a:r>
              <a:rPr lang="en-US" baseline="30000" dirty="0"/>
              <a:t>th</a:t>
            </a:r>
            <a:r>
              <a:rPr lang="en-US" dirty="0"/>
              <a:t> and 90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A53DA-F082-4B23-8FC7-5BA6156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683029-587C-4B64-8FEF-303AB6D5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563077D-AB56-4F19-9B76-9327487BDC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0F142B-6987-470E-A864-74AC34E1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3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3DF1B-E499-4D9D-A491-F0E2D48D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of median income by tract (level) 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A53DA-F082-4B23-8FC7-5BA6156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2020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683029-587C-4B64-8FEF-303AB6D5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AEC-C19E-4450-A359-804CE30CA635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563077D-AB56-4F19-9B76-9327487BDC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0F142B-6987-470E-A864-74AC34E1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Center for Tax and Budget Accountability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5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0_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5EC0A2FD4823409AE217E078969B68" ma:contentTypeVersion="8" ma:contentTypeDescription="Create a new document." ma:contentTypeScope="" ma:versionID="ac9967540041af644274c69c16551d0d">
  <xsd:schema xmlns:xsd="http://www.w3.org/2001/XMLSchema" xmlns:xs="http://www.w3.org/2001/XMLSchema" xmlns:p="http://schemas.microsoft.com/office/2006/metadata/properties" xmlns:ns2="5bbd42ae-a40a-4b7c-b0a6-90cc00929302" targetNamespace="http://schemas.microsoft.com/office/2006/metadata/properties" ma:root="true" ma:fieldsID="a37f283e365a41c33c7de2a5877543af" ns2:_="">
    <xsd:import namespace="5bbd42ae-a40a-4b7c-b0a6-90cc009293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42ae-a40a-4b7c-b0a6-90cc00929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CC411-45AB-44A5-B6EA-1716D41505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733AB8-5B36-4BC8-A771-0A2A162638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42ae-a40a-4b7c-b0a6-90cc00929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9E92E0-A317-46BC-AA15-31E6D4810A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37291</TotalTime>
  <Words>1218</Words>
  <Application>Microsoft Office PowerPoint</Application>
  <PresentationFormat>Presentación en pantalla (4:3)</PresentationFormat>
  <Paragraphs>162</Paragraphs>
  <Slides>28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Georgia</vt:lpstr>
      <vt:lpstr>Helvetica</vt:lpstr>
      <vt:lpstr>Times New Roman</vt:lpstr>
      <vt:lpstr>Wingdings</vt:lpstr>
      <vt:lpstr>Wingdings 2</vt:lpstr>
      <vt:lpstr>10_Civic</vt:lpstr>
      <vt:lpstr> </vt:lpstr>
      <vt:lpstr>NHS clients’ characteristics</vt:lpstr>
      <vt:lpstr>Longtime Homeowner exemptions Requirements</vt:lpstr>
      <vt:lpstr>NB map</vt:lpstr>
      <vt:lpstr>Tract and NB (map)</vt:lpstr>
      <vt:lpstr>Gentrification definition #1</vt:lpstr>
      <vt:lpstr>Gentrification definition #2</vt:lpstr>
      <vt:lpstr>Visual representation of percentile 75th and 90th </vt:lpstr>
      <vt:lpstr>MAP of median income by tract (level) </vt:lpstr>
      <vt:lpstr>MAP of median home value by tract (level) </vt:lpstr>
      <vt:lpstr>Income, Housing and Population in the City of Chicago by Tracts in 2013</vt:lpstr>
      <vt:lpstr>Income, Housing and Population in the City of Chicago by Tracts in 2018</vt:lpstr>
      <vt:lpstr>MAP of tracts under gentrification def 1 for 75th and 90th percentile (use colors)</vt:lpstr>
      <vt:lpstr>Summary Statistics – Def. #1 (75th per) clarify year next to table</vt:lpstr>
      <vt:lpstr>Presentación de PowerPoint</vt:lpstr>
      <vt:lpstr>MAP of tracts under gentrification def 2 for 75th and 90th percentile (use colors)</vt:lpstr>
      <vt:lpstr>Presentación de PowerPoint</vt:lpstr>
      <vt:lpstr>Presentación de PowerPoint</vt:lpstr>
      <vt:lpstr>MAP of tracts increase median income under defition #1 at the 75th perc (use colors)</vt:lpstr>
      <vt:lpstr>MAP of tracts increase home values under defition #1 at the 75th perc (use colors)</vt:lpstr>
      <vt:lpstr>Presentación de PowerPoint</vt:lpstr>
      <vt:lpstr>Presentación de PowerPoint</vt:lpstr>
      <vt:lpstr>MAP of tracts increase median income under defition #2 at the 75th perc (use colors)</vt:lpstr>
      <vt:lpstr>MAP of tracts increase home values under defition #2 at the 75th perc (use colors)</vt:lpstr>
      <vt:lpstr>Presentación de PowerPoint</vt:lpstr>
      <vt:lpstr>Presentación de PowerPoint</vt:lpstr>
      <vt:lpstr>Recommendations for legislation </vt:lpstr>
      <vt:lpstr>For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Illinois General Fund Budget and the Long-Term Causes of the Unfunded Pension Liability</dc:title>
  <dc:creator>tschonberger</dc:creator>
  <cp:lastModifiedBy>Fernando García</cp:lastModifiedBy>
  <cp:revision>545</cp:revision>
  <cp:lastPrinted>2019-10-29T15:00:12Z</cp:lastPrinted>
  <dcterms:created xsi:type="dcterms:W3CDTF">2013-07-24T15:20:16Z</dcterms:created>
  <dcterms:modified xsi:type="dcterms:W3CDTF">2020-09-16T18:04:30Z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0x010100245EC0A2FD4823409AE217E078969B68</vt:lpwstr>
  </property>
</Properties>
</file>