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6" r:id="rId4"/>
    <p:sldId id="257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0"/>
    <p:restoredTop sz="94539"/>
  </p:normalViewPr>
  <p:slideViewPr>
    <p:cSldViewPr snapToGrid="0" snapToObjects="1">
      <p:cViewPr varScale="1">
        <p:scale>
          <a:sx n="88" d="100"/>
          <a:sy n="88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0B-8FDE-FA42-B0E1-12187010CC8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2587-59E3-C540-A4F5-67DDB572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0B-8FDE-FA42-B0E1-12187010CC8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2587-59E3-C540-A4F5-67DDB572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0B-8FDE-FA42-B0E1-12187010CC8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2587-59E3-C540-A4F5-67DDB572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2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0B-8FDE-FA42-B0E1-12187010CC8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2587-59E3-C540-A4F5-67DDB572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0B-8FDE-FA42-B0E1-12187010CC8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2587-59E3-C540-A4F5-67DDB572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0B-8FDE-FA42-B0E1-12187010CC8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2587-59E3-C540-A4F5-67DDB572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0B-8FDE-FA42-B0E1-12187010CC8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2587-59E3-C540-A4F5-67DDB572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0B-8FDE-FA42-B0E1-12187010CC8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2587-59E3-C540-A4F5-67DDB572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4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0B-8FDE-FA42-B0E1-12187010CC8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2587-59E3-C540-A4F5-67DDB572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2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0B-8FDE-FA42-B0E1-12187010CC8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2587-59E3-C540-A4F5-67DDB572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0B-8FDE-FA42-B0E1-12187010CC8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2587-59E3-C540-A4F5-67DDB572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890B-8FDE-FA42-B0E1-12187010CC8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2587-59E3-C540-A4F5-67DDB572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8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Steve’s Final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4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5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667" r="313" b="22222"/>
          <a:stretch/>
        </p:blipFill>
        <p:spPr>
          <a:xfrm>
            <a:off x="3695699" y="1104900"/>
            <a:ext cx="4521200" cy="452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5845" y="3799114"/>
            <a:ext cx="240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Traditional sign in sheet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92914" y="464457"/>
            <a:ext cx="110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8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0"/>
            <a:ext cx="5554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7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57716" y="215900"/>
            <a:ext cx="3040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Infrastructure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46" y="4081470"/>
            <a:ext cx="1465909" cy="7915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01" y="5271016"/>
            <a:ext cx="2413000" cy="723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32" y="1734066"/>
            <a:ext cx="2645214" cy="11061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701" y="2020028"/>
            <a:ext cx="2066243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2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User Interface with JavaFX</a:t>
            </a:r>
          </a:p>
          <a:p>
            <a:r>
              <a:rPr lang="en-US" dirty="0" smtClean="0"/>
              <a:t>Making Restful API calls with </a:t>
            </a:r>
          </a:p>
          <a:p>
            <a:r>
              <a:rPr lang="en-US" dirty="0" smtClean="0"/>
              <a:t>Using Maven to manage third-party libraries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31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Steve’s Final Projects</vt:lpstr>
      <vt:lpstr>Summary</vt:lpstr>
      <vt:lpstr>PowerPoint Presentation</vt:lpstr>
      <vt:lpstr>PowerPoint Presentation</vt:lpstr>
      <vt:lpstr>Solution</vt:lpstr>
      <vt:lpstr>PowerPoint Presentation</vt:lpstr>
      <vt:lpstr>What I learned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MU</dc:creator>
  <cp:lastModifiedBy>QI MU</cp:lastModifiedBy>
  <cp:revision>35</cp:revision>
  <dcterms:created xsi:type="dcterms:W3CDTF">2017-11-12T00:16:37Z</dcterms:created>
  <dcterms:modified xsi:type="dcterms:W3CDTF">2017-11-13T02:07:01Z</dcterms:modified>
</cp:coreProperties>
</file>