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7_2448E36D.xml" ContentType="application/vnd.ms-powerpoint.comments+xml"/>
  <Override PartName="/ppt/comments/modernComment_10B_3CB03736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250D21-D5E7-19E1-9868-07E2E5F25EC5}" name="Layla Haddad" initials="LH" userId="S::haddad@uvic.ca::66d38a7d-110a-4777-915e-472fe3c3a0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000D0-7239-9784-6146-B25DABDE8531}" v="4" dt="2024-02-07T23:25:0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elza Wright" userId="359a5650-8c6f-466f-8ee4-a8b0ed2cbee6" providerId="ADAL" clId="{E75C7B45-6EE5-4CA6-AB77-63973F012367}"/>
    <pc:docChg chg="modSld">
      <pc:chgData name="Demelza Wright" userId="359a5650-8c6f-466f-8ee4-a8b0ed2cbee6" providerId="ADAL" clId="{E75C7B45-6EE5-4CA6-AB77-63973F012367}" dt="2023-07-24T18:57:04.349" v="1" actId="1076"/>
      <pc:docMkLst>
        <pc:docMk/>
      </pc:docMkLst>
      <pc:sldChg chg="modSp mod">
        <pc:chgData name="Demelza Wright" userId="359a5650-8c6f-466f-8ee4-a8b0ed2cbee6" providerId="ADAL" clId="{E75C7B45-6EE5-4CA6-AB77-63973F012367}" dt="2023-07-24T18:57:04.349" v="1" actId="1076"/>
        <pc:sldMkLst>
          <pc:docMk/>
          <pc:sldMk cId="3153139542" sldId="264"/>
        </pc:sldMkLst>
        <pc:picChg chg="mod">
          <ac:chgData name="Demelza Wright" userId="359a5650-8c6f-466f-8ee4-a8b0ed2cbee6" providerId="ADAL" clId="{E75C7B45-6EE5-4CA6-AB77-63973F012367}" dt="2023-07-24T18:57:04.349" v="1" actId="1076"/>
          <ac:picMkLst>
            <pc:docMk/>
            <pc:sldMk cId="3153139542" sldId="264"/>
            <ac:picMk id="2" creationId="{216DF43F-F9A1-4529-BDD6-CAABE6C89F54}"/>
          </ac:picMkLst>
        </pc:picChg>
      </pc:sldChg>
      <pc:sldChg chg="modSp mod">
        <pc:chgData name="Demelza Wright" userId="359a5650-8c6f-466f-8ee4-a8b0ed2cbee6" providerId="ADAL" clId="{E75C7B45-6EE5-4CA6-AB77-63973F012367}" dt="2023-07-24T18:56:44.661" v="0" actId="1076"/>
        <pc:sldMkLst>
          <pc:docMk/>
          <pc:sldMk cId="1383973779" sldId="265"/>
        </pc:sldMkLst>
        <pc:picChg chg="mod">
          <ac:chgData name="Demelza Wright" userId="359a5650-8c6f-466f-8ee4-a8b0ed2cbee6" providerId="ADAL" clId="{E75C7B45-6EE5-4CA6-AB77-63973F012367}" dt="2023-07-24T18:56:44.661" v="0" actId="1076"/>
          <ac:picMkLst>
            <pc:docMk/>
            <pc:sldMk cId="1383973779" sldId="265"/>
            <ac:picMk id="2" creationId="{E1EA8632-609C-4F5F-AE5D-283F914507B3}"/>
          </ac:picMkLst>
        </pc:picChg>
      </pc:sldChg>
    </pc:docChg>
  </pc:docChgLst>
  <pc:docChgLst>
    <pc:chgData name="Layla Haddad" userId="S::haddad@uvic.ca::66d38a7d-110a-4777-915e-472fe3c3a02a" providerId="AD" clId="Web-{CA5000D0-7239-9784-6146-B25DABDE8531}"/>
    <pc:docChg chg="mod">
      <pc:chgData name="Layla Haddad" userId="S::haddad@uvic.ca::66d38a7d-110a-4777-915e-472fe3c3a02a" providerId="AD" clId="Web-{CA5000D0-7239-9784-6146-B25DABDE8531}" dt="2024-02-07T23:25:05.463" v="3"/>
      <pc:docMkLst>
        <pc:docMk/>
      </pc:docMkLst>
      <pc:sldChg chg="addCm modCm">
        <pc:chgData name="Layla Haddad" userId="S::haddad@uvic.ca::66d38a7d-110a-4777-915e-472fe3c3a02a" providerId="AD" clId="Web-{CA5000D0-7239-9784-6146-B25DABDE8531}" dt="2024-02-07T23:22:44.304" v="2"/>
        <pc:sldMkLst>
          <pc:docMk/>
          <pc:sldMk cId="608756589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Layla Haddad" userId="S::haddad@uvic.ca::66d38a7d-110a-4777-915e-472fe3c3a02a" providerId="AD" clId="Web-{CA5000D0-7239-9784-6146-B25DABDE8531}" dt="2024-02-07T23:22:44.304" v="2"/>
              <pc2:cmMkLst xmlns:pc2="http://schemas.microsoft.com/office/powerpoint/2019/9/main/command">
                <pc:docMk/>
                <pc:sldMk cId="608756589" sldId="263"/>
                <pc2:cmMk id="{70F2F7BD-65C3-4805-872A-6F6C3794AE8D}"/>
              </pc2:cmMkLst>
            </pc226:cmChg>
          </p:ext>
        </pc:extLst>
      </pc:sldChg>
      <pc:sldChg chg="addCm">
        <pc:chgData name="Layla Haddad" userId="S::haddad@uvic.ca::66d38a7d-110a-4777-915e-472fe3c3a02a" providerId="AD" clId="Web-{CA5000D0-7239-9784-6146-B25DABDE8531}" dt="2024-02-07T23:25:05.463" v="3"/>
        <pc:sldMkLst>
          <pc:docMk/>
          <pc:sldMk cId="1018181430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ayla Haddad" userId="S::haddad@uvic.ca::66d38a7d-110a-4777-915e-472fe3c3a02a" providerId="AD" clId="Web-{CA5000D0-7239-9784-6146-B25DABDE8531}" dt="2024-02-07T23:25:05.463" v="3"/>
              <pc2:cmMkLst xmlns:pc2="http://schemas.microsoft.com/office/powerpoint/2019/9/main/command">
                <pc:docMk/>
                <pc:sldMk cId="1018181430" sldId="267"/>
                <pc2:cmMk id="{E2B9CC71-1F27-4095-AF72-605C81A4DE38}"/>
              </pc2:cmMkLst>
            </pc226:cmChg>
          </p:ext>
        </pc:extLst>
      </pc:sldChg>
    </pc:docChg>
  </pc:docChgLst>
</pc:chgInfo>
</file>

<file path=ppt/comments/modernComment_107_2448E3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F2F7BD-65C3-4805-872A-6F6C3794AE8D}" authorId="{A3250D21-D5E7-19E1-9868-07E2E5F25EC5}" created="2024-02-07T23:22:30.961">
    <pc:sldMkLst xmlns:pc="http://schemas.microsoft.com/office/powerpoint/2013/main/command">
      <pc:docMk/>
      <pc:sldMk cId="608756589" sldId="263"/>
    </pc:sldMkLst>
    <p188:txBody>
      <a:bodyPr/>
      <a:lstStyle/>
      <a:p>
        <a:r>
          <a:rPr lang="en-US"/>
          <a:t>Note to self: design a lid for this fiber-holder box so we don’t need to use a plastic bag.</a:t>
        </a:r>
      </a:p>
    </p188:txBody>
  </p188:cm>
</p188:cmLst>
</file>

<file path=ppt/comments/modernComment_10B_3CB037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B9CC71-1F27-4095-AF72-605C81A4DE38}" authorId="{A3250D21-D5E7-19E1-9868-07E2E5F25EC5}" created="2024-02-07T23:25:05.463">
    <pc:sldMkLst xmlns:pc="http://schemas.microsoft.com/office/powerpoint/2013/main/command">
      <pc:docMk/>
      <pc:sldMk cId="1018181430" sldId="267"/>
    </pc:sldMkLst>
    <p188:txBody>
      <a:bodyPr/>
      <a:lstStyle/>
      <a:p>
        <a:r>
          <a:rPr lang="en-US"/>
          <a:t>Note to self: design a magnet/clip-on accessory clamp for the fibre holders so we don’t need to tape the fibres on. 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140F-5548-45BA-926D-23249373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14FED-D8B4-4A8E-B256-F18DFD265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5855-E7F8-42C4-8A55-B9975E19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4670-E3DC-4304-B564-F5D94DDB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3DCD-7A79-4D8F-969A-4B5A5DD0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6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312B-5750-4F90-BBD3-53FA0DC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A4C9C-3859-4646-8C18-30803280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0B5D-4A3A-4D84-9254-BF0D99CA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EC8C-4759-4339-9434-FA18A335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A6E6-BBC8-49E7-9E5E-E38569E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62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30E78-48A6-4FCB-A3C2-0A97AB27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0FA9-70B2-4173-A258-D3001CA8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E719-789B-4B5D-AD7D-EF0B03A4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A502-F52A-4092-9321-C2F3B43F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59A5-06B7-4FA2-8C2E-B9AAE8DB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8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2DAE-52F4-4717-B86A-011D0B1A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4F4D-7A55-4BB1-ABB9-C1C41B05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AD8C-5A90-456E-85B9-A000AD6B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B56C-0A8B-4FF5-992C-488DA83A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11C8-42EF-47E7-8964-5B62A971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18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F2F6-22FE-4024-B1E4-459D7113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8AEC-74AB-41CB-8427-84DE8A6D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03AF-8F7B-471C-8579-1A0D4A8D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D850-3654-455F-A1CA-53B1CAD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9CEB-9F4D-4C71-94FB-47410D5D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531E-8257-4120-B641-941AD84E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DF96-3BBD-4D18-A6C3-69616A01C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FC65-60B9-4D42-A172-7597DB3A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86C8-1602-49A2-9729-ECFA8B7A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5282-3710-45D4-B74B-0A493F34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D875E-DC92-41E9-8CA6-BB736E6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4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BF8-B5AD-4B5D-8472-056F6B25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07F-25BB-40E5-930D-44771918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44794-5D53-490A-917E-58D7BD19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172C-BA60-42CB-86D8-E2FEB001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9E125-214C-483E-8D3C-67682D44C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24297-6846-4146-B714-5C7C8E8C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A5FEB-7614-4573-B062-77E22384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12269-7E56-4276-BE72-8BCCB7CD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276F-0257-4E01-ABC7-85587700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5FD57-25C6-4582-816D-1B14285A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A7C2-AB0F-4B4D-BCA2-D0803B3F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3F93-F334-4286-BDFA-E37E3A9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2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67153-49AC-4C85-952E-B684AF59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12334-0522-41DB-BA9A-9A2687AF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FB1D-43F9-4ECF-882E-F915849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3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3A49-B226-4D32-BA02-FC12F3EC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32B6-C197-493E-8892-EC39E02A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0471-3688-4628-A92B-AC27E90EE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DAF1-8EBE-45FE-98F6-1797CFF1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C08BD-8736-49CD-BCC3-980CD4A2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9A4E-7CDB-47DE-A74A-0F9EE9C1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8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7349-D0FF-4821-B768-69F22FC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3108E-1AC9-4363-84D8-2FF8E3340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87290-7907-4FCF-B060-84A500AC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F58DC-D614-41FF-85B8-D2128A7C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2B88-EE8E-4CD2-8CA2-38F5CD20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83467-728A-4DC9-A9F0-B4E657B3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1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48CA5-BD70-4571-A501-CEB593F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6576-3505-4674-9E36-9A702434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6D76-38B7-4445-A6EB-259761B7B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BC63-308B-4AC7-91A6-909C33E3248E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1D81-2B8C-4303-81DF-63626832A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D401-F7AF-4443-947E-1E704A336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D4DD-5284-4DFF-86F0-F8BDE3B165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1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3CB0373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2448E36D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6B6D-E9D2-4E54-99CE-D34866BEC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14E-B6C4-4504-8116-57CE7ADDA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D57A6-6346-43B3-B394-AF5F079A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761" y="0"/>
            <a:ext cx="4852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EA8632-609C-4F5F-AE5D-283F9145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2" y="-157656"/>
            <a:ext cx="4691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7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A1EDC-EB97-4501-A70F-5F22D499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37" y="0"/>
            <a:ext cx="387392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AF588-A18A-4DB1-8FF2-8577B936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37" y="152400"/>
            <a:ext cx="387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E95A43-8764-42D0-AE5D-024FE73F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36" y="0"/>
            <a:ext cx="5471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1430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00829B-D4BB-4B99-ABEE-7AFB72B2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03" y="0"/>
            <a:ext cx="4954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76CC44-2AE9-400C-9D22-DE22F065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29" y="0"/>
            <a:ext cx="618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FD728-B30F-460D-9220-CBC776DF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456785"/>
            <a:ext cx="7516274" cy="5944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A592E2-E869-4513-9C08-B047BFD0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63" y="609185"/>
            <a:ext cx="7516274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D86C0F-2640-4609-8F97-BFC2CECF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36" y="0"/>
            <a:ext cx="4271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F4444-BEB0-4F5F-970A-CBF89A2B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00" y="0"/>
            <a:ext cx="452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39E98-5579-45D9-89AF-EBBB59BB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14" y="0"/>
            <a:ext cx="3364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1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43B2A9-8075-420C-955C-54E407A6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" y="0"/>
            <a:ext cx="12014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6589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DF43F-F9A1-4529-BDD6-CAABE6C8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04" y="-157656"/>
            <a:ext cx="3816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630E8D0D1044283E02828DBC22990" ma:contentTypeVersion="17" ma:contentTypeDescription="Create a new document." ma:contentTypeScope="" ma:versionID="bd0f56418163547f6910d824f5f16d56">
  <xsd:schema xmlns:xsd="http://www.w3.org/2001/XMLSchema" xmlns:xs="http://www.w3.org/2001/XMLSchema" xmlns:p="http://schemas.microsoft.com/office/2006/metadata/properties" xmlns:ns2="b1057eae-265d-4bce-b22f-fdc9342fec75" xmlns:ns3="f4b0ac30-c999-4074-8ef5-700aade76ebf" targetNamespace="http://schemas.microsoft.com/office/2006/metadata/properties" ma:root="true" ma:fieldsID="0fff6ca33f815b005ba5d22172677ea2" ns2:_="" ns3:_="">
    <xsd:import namespace="b1057eae-265d-4bce-b22f-fdc9342fec75"/>
    <xsd:import namespace="f4b0ac30-c999-4074-8ef5-700aade76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57eae-265d-4bce-b22f-fdc9342fe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0ac30-c999-4074-8ef5-700aade76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94e629fe-6287-44b4-bf08-c3d454c958cd}" ma:internalName="TaxCatchAll" ma:showField="CatchAllData" ma:web="f4b0ac30-c999-4074-8ef5-700aade76e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b0ac30-c999-4074-8ef5-700aade76ebf" xsi:nil="true"/>
    <lcf76f155ced4ddcb4097134ff3c332f xmlns="b1057eae-265d-4bce-b22f-fdc9342fec7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0076-BB6A-49E0-B19F-75027C132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57eae-265d-4bce-b22f-fdc9342fec75"/>
    <ds:schemaRef ds:uri="f4b0ac30-c999-4074-8ef5-700aade76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41C37-0C86-48F2-91BF-EBF01DC474EB}">
  <ds:schemaRefs>
    <ds:schemaRef ds:uri="http://schemas.microsoft.com/office/infopath/2007/PartnerControls"/>
    <ds:schemaRef ds:uri="http://purl.org/dc/elements/1.1/"/>
    <ds:schemaRef ds:uri="http://www.w3.org/XML/1998/namespace"/>
    <ds:schemaRef ds:uri="b1057eae-265d-4bce-b22f-fdc9342fec75"/>
    <ds:schemaRef ds:uri="http://purl.org/dc/dcmitype/"/>
    <ds:schemaRef ds:uri="f4b0ac30-c999-4074-8ef5-700aade76ebf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C2B064-0B43-48B5-855A-7408F396B0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Demelza Wright</dc:creator>
  <cp:lastModifiedBy>Demelza Wright</cp:lastModifiedBy>
  <cp:revision>7</cp:revision>
  <dcterms:created xsi:type="dcterms:W3CDTF">2023-07-12T16:15:56Z</dcterms:created>
  <dcterms:modified xsi:type="dcterms:W3CDTF">2024-04-09T17:54:57Z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0x010100574630E8D0D1044283E02828DBC22990</vt:lpwstr>
  </property>
  <property fmtid="{D5CDD505-2E9C-101B-9397-08002B2CF9AE}" pid="3" name="MediaServiceImageTags">
    <vt:lpwstr/>
  </property>
</Properties>
</file>