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4976-4C82-4621-BC0C-D5419EBB4276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10BA-6713-484F-A7EA-C6FB7A67BC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391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4976-4C82-4621-BC0C-D5419EBB4276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10BA-6713-484F-A7EA-C6FB7A67BC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511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4976-4C82-4621-BC0C-D5419EBB4276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10BA-6713-484F-A7EA-C6FB7A67BC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7130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4976-4C82-4621-BC0C-D5419EBB4276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10BA-6713-484F-A7EA-C6FB7A67BCDE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623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4976-4C82-4621-BC0C-D5419EBB4276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10BA-6713-484F-A7EA-C6FB7A67BC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353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4976-4C82-4621-BC0C-D5419EBB4276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10BA-6713-484F-A7EA-C6FB7A67BC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9432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4976-4C82-4621-BC0C-D5419EBB4276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10BA-6713-484F-A7EA-C6FB7A67BC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599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4976-4C82-4621-BC0C-D5419EBB4276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10BA-6713-484F-A7EA-C6FB7A67BC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1728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4976-4C82-4621-BC0C-D5419EBB4276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10BA-6713-484F-A7EA-C6FB7A67BC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300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4976-4C82-4621-BC0C-D5419EBB4276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10BA-6713-484F-A7EA-C6FB7A67BC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713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4976-4C82-4621-BC0C-D5419EBB4276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10BA-6713-484F-A7EA-C6FB7A67BC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75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4976-4C82-4621-BC0C-D5419EBB4276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10BA-6713-484F-A7EA-C6FB7A67BC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2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4976-4C82-4621-BC0C-D5419EBB4276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10BA-6713-484F-A7EA-C6FB7A67BC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16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4976-4C82-4621-BC0C-D5419EBB4276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10BA-6713-484F-A7EA-C6FB7A67BC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497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4976-4C82-4621-BC0C-D5419EBB4276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10BA-6713-484F-A7EA-C6FB7A67BC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729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4976-4C82-4621-BC0C-D5419EBB4276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10BA-6713-484F-A7EA-C6FB7A67BC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759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4976-4C82-4621-BC0C-D5419EBB4276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10BA-6713-484F-A7EA-C6FB7A67BC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736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7804976-4C82-4621-BC0C-D5419EBB4276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F310BA-6713-484F-A7EA-C6FB7A67BC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866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8000" dirty="0" smtClean="0"/>
              <a:t>KLM</a:t>
            </a:r>
            <a:endParaRPr lang="id-ID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KLM Learning Machine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79109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tabLst>
                <a:tab pos="3136900" algn="l"/>
              </a:tabLst>
            </a:pPr>
            <a:r>
              <a:rPr lang="id-ID" dirty="0" smtClean="0"/>
              <a:t>Salah satu metode untuk menentukan sebaik apa seseorang melakukan suatu tugas pada komputer adalah dengan metode keystroke-level model (KLM)</a:t>
            </a:r>
          </a:p>
          <a:p>
            <a:pPr>
              <a:tabLst>
                <a:tab pos="3136900" algn="l"/>
              </a:tabLst>
            </a:pPr>
            <a:r>
              <a:rPr lang="id-ID" dirty="0" smtClean="0"/>
              <a:t>Keystroke-level model dibuat oleh card, moran, &amp; newell pada tahun 1983</a:t>
            </a:r>
          </a:p>
          <a:p>
            <a:pPr>
              <a:tabLst>
                <a:tab pos="3136900" algn="l"/>
              </a:tabLst>
            </a:pPr>
            <a:r>
              <a:rPr lang="id-ID" dirty="0" smtClean="0"/>
              <a:t>Pada dasarnya, klm memperkirakan waktu yang diperlukan untuk melakukan serangkaian tugas pada suatu design khusus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0173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tabLst>
                <a:tab pos="3136900" algn="l"/>
              </a:tabLst>
            </a:pPr>
            <a:r>
              <a:rPr lang="id-ID" dirty="0" smtClean="0"/>
              <a:t>Klm membagi gerakan-gerakan saat mengoperasikan komputer menjadi enam gerakan dasar, lalu menjumlahkan waktu dari setiap</a:t>
            </a:r>
            <a:r>
              <a:rPr lang="id-ID" b="1" dirty="0" smtClean="0"/>
              <a:t> </a:t>
            </a:r>
            <a:r>
              <a:rPr lang="id-ID" dirty="0" smtClean="0"/>
              <a:t>gerakan dasar tersebut</a:t>
            </a:r>
          </a:p>
          <a:p>
            <a:pPr>
              <a:tabLst>
                <a:tab pos="3136900" algn="l"/>
              </a:tabLst>
            </a:pPr>
            <a:r>
              <a:rPr lang="id-ID" dirty="0" smtClean="0"/>
              <a:t>Sampai sekarang, waktu dari enam gerakan dasar tersebut sudah ditentukan sesuai dengan paper yang diajukan oleh </a:t>
            </a:r>
            <a:r>
              <a:rPr lang="id-ID" dirty="0"/>
              <a:t>card, moran, &amp; newell pada tahun </a:t>
            </a:r>
            <a:r>
              <a:rPr lang="id-ID" dirty="0" smtClean="0"/>
              <a:t>1983</a:t>
            </a:r>
          </a:p>
          <a:p>
            <a:pPr>
              <a:tabLst>
                <a:tab pos="3136900" algn="l"/>
              </a:tabLst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4282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3136900" algn="l"/>
              </a:tabLst>
            </a:pPr>
            <a:r>
              <a:rPr lang="id-ID" dirty="0" smtClean="0"/>
              <a:t>Menurut data dari badan pusat statistik, </a:t>
            </a:r>
            <a:r>
              <a:rPr lang="id-ID" dirty="0"/>
              <a:t>Persentase Rumah Tangga yang Memiliki/Menguasai </a:t>
            </a:r>
            <a:r>
              <a:rPr lang="id-ID" dirty="0" smtClean="0"/>
              <a:t>Komputer</a:t>
            </a:r>
          </a:p>
          <a:p>
            <a:pPr lvl="1">
              <a:tabLst>
                <a:tab pos="3136900" algn="l"/>
              </a:tabLst>
            </a:pPr>
            <a:r>
              <a:rPr lang="id-ID" dirty="0" smtClean="0"/>
              <a:t>pada tahun 2005 terdapat 3,65%</a:t>
            </a:r>
          </a:p>
          <a:p>
            <a:pPr lvl="1">
              <a:tabLst>
                <a:tab pos="3136900" algn="l"/>
              </a:tabLst>
            </a:pPr>
            <a:r>
              <a:rPr lang="id-ID" dirty="0" smtClean="0"/>
              <a:t>pada </a:t>
            </a:r>
            <a:r>
              <a:rPr lang="id-ID" dirty="0"/>
              <a:t>tahun </a:t>
            </a:r>
            <a:r>
              <a:rPr lang="id-ID" dirty="0" smtClean="0"/>
              <a:t>2010 </a:t>
            </a:r>
            <a:r>
              <a:rPr lang="id-ID" dirty="0"/>
              <a:t>terdapat </a:t>
            </a:r>
            <a:r>
              <a:rPr lang="id-ID" dirty="0" smtClean="0"/>
              <a:t>10,82%</a:t>
            </a:r>
          </a:p>
          <a:p>
            <a:pPr lvl="1">
              <a:tabLst>
                <a:tab pos="3136900" algn="l"/>
              </a:tabLst>
            </a:pPr>
            <a:r>
              <a:rPr lang="id-ID" dirty="0" smtClean="0"/>
              <a:t>pada </a:t>
            </a:r>
            <a:r>
              <a:rPr lang="id-ID" dirty="0"/>
              <a:t>tahun </a:t>
            </a:r>
            <a:r>
              <a:rPr lang="id-ID" dirty="0" smtClean="0"/>
              <a:t>2015 </a:t>
            </a:r>
            <a:r>
              <a:rPr lang="id-ID" dirty="0"/>
              <a:t>terdapat </a:t>
            </a:r>
            <a:r>
              <a:rPr lang="id-ID" dirty="0" smtClean="0"/>
              <a:t>18,71%</a:t>
            </a:r>
          </a:p>
          <a:p>
            <a:pPr>
              <a:tabLst>
                <a:tab pos="3136900" algn="l"/>
              </a:tabLst>
            </a:pPr>
            <a:r>
              <a:rPr lang="id-ID" dirty="0" smtClean="0"/>
              <a:t>dengan terus meningkatnya jumlah komputer yang ada, dan beragamnya karakteristik pengguna komputer, tentunya waktu setiap gerakan pada klm lebih baik jika disesuaikan sesuai penggunanya.</a:t>
            </a:r>
          </a:p>
          <a:p>
            <a:pPr>
              <a:tabLst>
                <a:tab pos="3136900" algn="l"/>
              </a:tabLst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6888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408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Scope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751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Platform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Platform sasaran software klm learning machine adalah personal computer dengan sistem operasi windows.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5410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Timeline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226102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171</TotalTime>
  <Words>184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KLM</vt:lpstr>
      <vt:lpstr>LATAR BELAKANG masalah</vt:lpstr>
      <vt:lpstr>LATAR BELAKANG masalah</vt:lpstr>
      <vt:lpstr>LATAR BELAKANG masalah</vt:lpstr>
      <vt:lpstr>TUJUAN</vt:lpstr>
      <vt:lpstr>Scope</vt:lpstr>
      <vt:lpstr>Platform</vt:lpstr>
      <vt:lpstr>Timeline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KLM</dc:title>
  <dc:creator>Ravian Hartono</dc:creator>
  <cp:lastModifiedBy>Ravian Hartono</cp:lastModifiedBy>
  <cp:revision>9</cp:revision>
  <dcterms:created xsi:type="dcterms:W3CDTF">2017-06-13T06:04:02Z</dcterms:created>
  <dcterms:modified xsi:type="dcterms:W3CDTF">2017-06-14T03:03:44Z</dcterms:modified>
</cp:coreProperties>
</file>