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69" r:id="rId7"/>
    <p:sldId id="259" r:id="rId8"/>
    <p:sldId id="266" r:id="rId9"/>
    <p:sldId id="270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F09D9E1-7F7B-4D69-977B-A44F50B0186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9472C79-2D2E-43C9-A4C4-870C44103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4876800"/>
            <a:ext cx="1981200" cy="1828800"/>
          </a:xfrm>
        </p:spPr>
        <p:txBody>
          <a:bodyPr/>
          <a:lstStyle/>
          <a:p>
            <a:r>
              <a:rPr lang="en-US" dirty="0" smtClean="0"/>
              <a:t>By: </a:t>
            </a:r>
          </a:p>
          <a:p>
            <a:r>
              <a:rPr lang="en-US" dirty="0" smtClean="0"/>
              <a:t>Karl </a:t>
            </a:r>
            <a:r>
              <a:rPr lang="en-US" dirty="0" err="1" smtClean="0"/>
              <a:t>Eñano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5562600" cy="2819400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STREAMING SYSTEM</a:t>
            </a:r>
            <a:br>
              <a:rPr lang="en-US" dirty="0" smtClean="0"/>
            </a:br>
            <a:r>
              <a:rPr lang="en-US" dirty="0" smtClean="0"/>
              <a:t>CAPSTONE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09800"/>
            <a:ext cx="8407400" cy="127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419600"/>
            <a:ext cx="8458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050268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483" y="1752600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dirty="0" smtClean="0"/>
              <a:t>THANK YOU!!!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68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Models</a:t>
            </a:r>
          </a:p>
          <a:p>
            <a:r>
              <a:rPr lang="en-US" dirty="0" smtClean="0"/>
              <a:t>2. Model Relations</a:t>
            </a:r>
          </a:p>
          <a:p>
            <a:r>
              <a:rPr lang="en-US" dirty="0" smtClean="0"/>
              <a:t>3. Authorization</a:t>
            </a:r>
          </a:p>
          <a:p>
            <a:r>
              <a:rPr lang="en-US" dirty="0" smtClean="0"/>
              <a:t>4. Pages</a:t>
            </a:r>
          </a:p>
          <a:p>
            <a:r>
              <a:rPr lang="en-US" dirty="0"/>
              <a:t>5</a:t>
            </a:r>
            <a:r>
              <a:rPr lang="en-US" dirty="0" smtClean="0"/>
              <a:t>. Controllers</a:t>
            </a:r>
          </a:p>
          <a:p>
            <a:r>
              <a:rPr lang="en-US" dirty="0" smtClean="0"/>
              <a:t>6. Notes</a:t>
            </a:r>
          </a:p>
          <a:p>
            <a:r>
              <a:rPr lang="en-US" dirty="0" smtClean="0"/>
              <a:t>7. Tech used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0" y="1733550"/>
            <a:ext cx="8543925" cy="408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relations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many reviews</a:t>
            </a:r>
          </a:p>
          <a:p>
            <a:r>
              <a:rPr lang="en-US" dirty="0" smtClean="0"/>
              <a:t>Movie can have many reviews</a:t>
            </a:r>
          </a:p>
          <a:p>
            <a:r>
              <a:rPr lang="en-US" dirty="0" smtClean="0"/>
              <a:t>Movie can have many actors</a:t>
            </a:r>
          </a:p>
          <a:p>
            <a:r>
              <a:rPr lang="en-US" dirty="0" smtClean="0"/>
              <a:t>Actor can have many movies</a:t>
            </a:r>
          </a:p>
          <a:p>
            <a:r>
              <a:rPr lang="en-US" dirty="0" smtClean="0"/>
              <a:t>Actor can have one actor details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AUTHORIZATION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84810"/>
              </p:ext>
            </p:extLst>
          </p:nvPr>
        </p:nvGraphicFramePr>
        <p:xfrm>
          <a:off x="609600" y="1828799"/>
          <a:ext cx="8077200" cy="449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0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Root  </a:t>
                      </a:r>
                      <a:r>
                        <a:rPr lang="en-US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Guest</a:t>
                      </a:r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*Same</a:t>
                      </a:r>
                      <a:r>
                        <a:rPr lang="en-US" sz="1200" baseline="0" dirty="0" smtClean="0"/>
                        <a:t> as admin rules. </a:t>
                      </a:r>
                      <a:r>
                        <a:rPr lang="en-US" sz="1200" baseline="0" dirty="0" smtClean="0"/>
                        <a:t>But Account </a:t>
                      </a:r>
                      <a:r>
                        <a:rPr lang="en-US" sz="1200" baseline="0" dirty="0" smtClean="0"/>
                        <a:t>cannot be deleted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CRUD</a:t>
                      </a:r>
                      <a:r>
                        <a:rPr lang="en-US" sz="1200" baseline="0" dirty="0" smtClean="0"/>
                        <a:t> movies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</a:t>
                      </a:r>
                      <a:r>
                        <a:rPr lang="en-US" sz="1200" baseline="0" dirty="0" smtClean="0"/>
                        <a:t> movies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</a:t>
                      </a:r>
                      <a:r>
                        <a:rPr lang="en-US" sz="1200" baseline="0" dirty="0" smtClean="0"/>
                        <a:t> movies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93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CRUD 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 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actors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</a:t>
                      </a:r>
                      <a:r>
                        <a:rPr lang="en-US" sz="1200" dirty="0" smtClean="0"/>
                        <a:t>movie</a:t>
                      </a:r>
                      <a:r>
                        <a:rPr lang="en-US" sz="1200" baseline="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</a:t>
                      </a:r>
                      <a:r>
                        <a:rPr lang="en-US" sz="1200" dirty="0" smtClean="0"/>
                        <a:t>movie</a:t>
                      </a:r>
                      <a:r>
                        <a:rPr lang="en-US" sz="1200" baseline="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movie</a:t>
                      </a:r>
                      <a:r>
                        <a:rPr lang="en-US" sz="1200" baseline="0" dirty="0" smtClean="0"/>
                        <a:t>s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</a:t>
                      </a:r>
                      <a:r>
                        <a:rPr lang="en-US" sz="1200" dirty="0" smtClean="0"/>
                        <a:t>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Search actors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View</a:t>
                      </a:r>
                      <a:r>
                        <a:rPr lang="en-US" sz="1200" i="0" baseline="0" dirty="0" smtClean="0"/>
                        <a:t> and approve movie reviews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 add/edit own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reviews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reviews</a:t>
                      </a:r>
                      <a:endParaRPr lang="en-US" sz="1200" dirty="0"/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Approve</a:t>
                      </a:r>
                      <a:r>
                        <a:rPr lang="en-US" sz="1200" baseline="0" dirty="0" smtClean="0"/>
                        <a:t> new admin and new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Register/login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Register/login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002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LOGIN/REGISTER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ADMIN DASHBOARD - Only accessible by Admin user</a:t>
            </a:r>
          </a:p>
          <a:p>
            <a:r>
              <a:rPr lang="en-US" dirty="0" smtClean="0"/>
              <a:t>MOVIE DETAILS/REVIEWS</a:t>
            </a:r>
          </a:p>
          <a:p>
            <a:r>
              <a:rPr lang="en-US" dirty="0" smtClean="0"/>
              <a:t>ACTOR 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– CRUD, login/register</a:t>
            </a:r>
            <a:endParaRPr lang="en-US" dirty="0"/>
          </a:p>
          <a:p>
            <a:r>
              <a:rPr lang="en-US" dirty="0"/>
              <a:t>movies </a:t>
            </a:r>
            <a:r>
              <a:rPr lang="en-US" dirty="0" smtClean="0"/>
              <a:t>– CRUD, search</a:t>
            </a:r>
            <a:endParaRPr lang="en-US" dirty="0"/>
          </a:p>
          <a:p>
            <a:r>
              <a:rPr lang="en-US" dirty="0" smtClean="0"/>
              <a:t>actor-details - CRUD</a:t>
            </a:r>
            <a:endParaRPr lang="en-US" dirty="0"/>
          </a:p>
          <a:p>
            <a:r>
              <a:rPr lang="en-US" dirty="0"/>
              <a:t>reviews - </a:t>
            </a:r>
            <a:r>
              <a:rPr lang="en-US" dirty="0" smtClean="0"/>
              <a:t>CRUD</a:t>
            </a:r>
            <a:endParaRPr lang="en-US" dirty="0"/>
          </a:p>
          <a:p>
            <a:r>
              <a:rPr lang="en-US" dirty="0"/>
              <a:t>actor </a:t>
            </a:r>
            <a:r>
              <a:rPr lang="en-US" dirty="0" smtClean="0"/>
              <a:t>– CRUD</a:t>
            </a:r>
          </a:p>
          <a:p>
            <a:pPr lvl="1"/>
            <a:r>
              <a:rPr lang="en-US" dirty="0" smtClean="0"/>
              <a:t>Connection between movies and actor details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7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- Typescript</a:t>
            </a:r>
          </a:p>
          <a:p>
            <a:r>
              <a:rPr lang="en-US" dirty="0"/>
              <a:t>HTML - SCSS</a:t>
            </a:r>
          </a:p>
          <a:p>
            <a:r>
              <a:rPr lang="en-US" dirty="0" err="1"/>
              <a:t>Redux</a:t>
            </a:r>
            <a:r>
              <a:rPr lang="en-US" dirty="0"/>
              <a:t> Toolkit</a:t>
            </a:r>
          </a:p>
          <a:p>
            <a:r>
              <a:rPr lang="en-US" dirty="0" err="1" smtClean="0"/>
              <a:t>MongoDB</a:t>
            </a:r>
            <a:endParaRPr lang="en-US" dirty="0"/>
          </a:p>
          <a:p>
            <a:r>
              <a:rPr lang="en-US" dirty="0" err="1"/>
              <a:t>Sonarqube</a:t>
            </a:r>
            <a:endParaRPr lang="en-US" dirty="0"/>
          </a:p>
          <a:p>
            <a:r>
              <a:rPr lang="en-US" dirty="0"/>
              <a:t>React Testing Library + </a:t>
            </a:r>
            <a:r>
              <a:rPr lang="en-US" dirty="0" smtClean="0"/>
              <a:t>Jest</a:t>
            </a:r>
          </a:p>
          <a:p>
            <a:r>
              <a:rPr lang="en-US" dirty="0"/>
              <a:t>Loopback </a:t>
            </a:r>
            <a:r>
              <a:rPr lang="en-US" dirty="0" smtClean="0"/>
              <a:t>4/</a:t>
            </a:r>
            <a:r>
              <a:rPr lang="en-US" dirty="0" err="1" smtClean="0"/>
              <a:t>Testlab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user registered will be the root admin user</a:t>
            </a:r>
          </a:p>
          <a:p>
            <a:r>
              <a:rPr lang="en-US" dirty="0" smtClean="0"/>
              <a:t>1 user can only write 1 review per movie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16396</TotalTime>
  <Words>203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 STREAMING SYSTEM CAPSTONE PROJECT</vt:lpstr>
      <vt:lpstr>cONTENT</vt:lpstr>
      <vt:lpstr>Models</vt:lpstr>
      <vt:lpstr>Model relations</vt:lpstr>
      <vt:lpstr>AUTHORIZATION</vt:lpstr>
      <vt:lpstr>Pages</vt:lpstr>
      <vt:lpstr>Controllers</vt:lpstr>
      <vt:lpstr>Technologies used</vt:lpstr>
      <vt:lpstr>NOTES</vt:lpstr>
      <vt:lpstr>SonarQUBe TEST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STREAMING SYSTEM</dc:title>
  <dc:creator>Karl C. Enano</dc:creator>
  <cp:lastModifiedBy>Karl C. Enano</cp:lastModifiedBy>
  <cp:revision>63</cp:revision>
  <dcterms:created xsi:type="dcterms:W3CDTF">2022-10-27T22:23:38Z</dcterms:created>
  <dcterms:modified xsi:type="dcterms:W3CDTF">2022-11-15T05:46:28Z</dcterms:modified>
</cp:coreProperties>
</file>