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3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C76C-6E23-4973-A68E-A79061237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A2FA-13E6-452C-822A-DF106A71D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DA452-EEC1-4BC6-9BAF-43DB51ED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AD4F-2EB4-4D52-8148-C3D149E7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AE2F-0EC0-4078-94FA-82FF0088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175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22D3-D2E8-4577-B43F-C24EF3F4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8A0EC-C1B4-4A45-8F69-3F01C2877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E879-A686-46E9-BAE4-118BF98C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61EA6-5F39-40A2-95D3-B092E9F7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929C-2BF1-41F1-82E6-51474D92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645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FD289-9505-47A6-A64F-E0A15F9EE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E9FDA-D059-44F5-83A4-3EC29CB56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8FDF-A17C-4D01-90A0-E2F1CF21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A286-9582-4C8E-B7CA-BD94BB04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48104-7305-421D-B82D-83953E4D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624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8170-61D6-4B40-9585-6F95073B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74E3-C050-454E-83D1-650BA0E6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C7A7-E141-4474-8CBE-F563A462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2636-7DA8-474B-B71B-3AEE4E2C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B8EFA-6929-4C01-A00D-9EA9BB00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552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116A-E918-4760-B75A-B91819E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0F25B-42D8-44D1-A10A-AF041DFD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469A-DB3E-445C-9B93-FF539A04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DE3F-E757-4EC0-926D-21435FAD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0E24-33FA-4172-83D1-F6799B4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904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C5C1-5983-4113-B751-62313781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BFC4-8F55-4235-B51C-CDCAE6126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6E79A-7BA0-4977-BE7B-83CF4443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F6EC3-E0C0-45B7-B0A7-7FBE90B9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9A3E2-2990-464C-AD3D-44FDEA1E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618EF-A33C-4891-868A-36B0462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35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9CF5-33D8-4786-A5E9-5D595E00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686F5-0C9D-468A-88EB-4A683BB57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DBC7B-4DD6-4073-907E-DD26930C6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EBD51-7B41-490D-AFF7-C83D14B42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60D48-8678-4239-A6CB-4E7005AD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F02AB-3C16-434C-8566-1D45B38D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61837-11CA-4111-9FD2-6644849B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67C7A-03EE-465C-925C-D767FDAB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509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E5A0-4DDE-46CF-B6D1-E41F1A4C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4DEAD-5B5B-4A33-BCA6-484C4666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E4ED0-A3C1-42A0-88B8-D95C431B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ECA44-D390-4252-A4D1-608BAD10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2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941C2-DE94-421A-827B-DE2E25A2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655D1-ED84-49B4-ADAB-75049655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E983F-1DF7-4F0D-AACD-22FD1060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2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B640-2B57-46C1-8A31-5E4390F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6BD1-6584-4CDC-88F2-4052AA8B6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D4886-5970-48E9-97F9-D974A7146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3961B-EA88-4724-9014-B90E44B4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2FA3D-6C75-4794-9DBA-BBD31C37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5CADE-C5A9-40C7-A346-34699280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571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3019-6BC9-416A-9D51-37CB3E50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B56E7-81F4-4976-8AB5-FBD5AB0E4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CEFA-5B9F-4AC4-A1EC-323B37A6D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D55EA-E343-4001-9476-61791C78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057CE-C267-4CC7-A9DF-A28AED2A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1A6C9-EBB7-4054-A612-0CF93972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08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CDE2B-264A-439B-80B2-2454F425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3CE73-4303-400B-8CB7-AAAD38334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0664"/>
            <a:ext cx="10515600" cy="517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965D-1C00-4EF3-A610-552BD4BB9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5B914-EB2E-483B-8DD1-DE95C4132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327D-A7A5-4C5D-8FEC-63826F60E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050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FC4C-3077-42B6-9BEF-1A9DCE26C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Repo Stream Design for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0EE3F-29D1-48A5-A962-B1B0BCFFD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Lukasz Machowski</a:t>
            </a:r>
          </a:p>
          <a:p>
            <a:endParaRPr lang="en-ZA" dirty="0"/>
          </a:p>
          <a:p>
            <a:r>
              <a:rPr lang="en-ZA" dirty="0"/>
              <a:t>5</a:t>
            </a:r>
            <a:r>
              <a:rPr lang="en-ZA" baseline="30000" dirty="0"/>
              <a:t>th</a:t>
            </a:r>
            <a:r>
              <a:rPr lang="en-ZA" dirty="0"/>
              <a:t> January 2021</a:t>
            </a:r>
          </a:p>
        </p:txBody>
      </p:sp>
    </p:spTree>
    <p:extLst>
      <p:ext uri="{BB962C8B-B14F-4D97-AF65-F5344CB8AC3E}">
        <p14:creationId xmlns:p14="http://schemas.microsoft.com/office/powerpoint/2010/main" val="344810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CF2A-FCA3-46D9-B859-2B8046E8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0DE3-3591-428E-B664-497B92B5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Create a visual notation that makes it easy to understand the Repo Streams in Kafka.</a:t>
            </a:r>
          </a:p>
          <a:p>
            <a:r>
              <a:rPr lang="en-ZA" dirty="0"/>
              <a:t>Figure out what are the various types of streams we are interested in.</a:t>
            </a:r>
          </a:p>
          <a:p>
            <a:r>
              <a:rPr lang="en-ZA" dirty="0"/>
              <a:t>See if the CRUSHED concepts fit in here</a:t>
            </a:r>
          </a:p>
          <a:p>
            <a:pPr lvl="1"/>
            <a:r>
              <a:rPr lang="en-ZA" dirty="0"/>
              <a:t>CREATE</a:t>
            </a:r>
          </a:p>
          <a:p>
            <a:pPr lvl="1"/>
            <a:r>
              <a:rPr lang="en-ZA" dirty="0"/>
              <a:t>READ</a:t>
            </a:r>
          </a:p>
          <a:p>
            <a:pPr lvl="1"/>
            <a:r>
              <a:rPr lang="en-ZA" dirty="0"/>
              <a:t>UPDATE</a:t>
            </a:r>
          </a:p>
          <a:p>
            <a:pPr lvl="1"/>
            <a:r>
              <a:rPr lang="en-ZA" dirty="0"/>
              <a:t>SNAPSHOT</a:t>
            </a:r>
          </a:p>
          <a:p>
            <a:pPr lvl="1"/>
            <a:r>
              <a:rPr lang="en-ZA" dirty="0"/>
              <a:t>HISTORY</a:t>
            </a:r>
          </a:p>
          <a:p>
            <a:pPr lvl="1"/>
            <a:r>
              <a:rPr lang="en-ZA" dirty="0"/>
              <a:t>EVENT</a:t>
            </a:r>
          </a:p>
          <a:p>
            <a:pPr lvl="1"/>
            <a:r>
              <a:rPr lang="en-ZA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88829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CAD5FF-6D67-4954-8E44-75828A4E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Stream Landscape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AD4A99-8CBF-4A36-89E5-F809327AC138}"/>
              </a:ext>
            </a:extLst>
          </p:cNvPr>
          <p:cNvSpPr/>
          <p:nvPr/>
        </p:nvSpPr>
        <p:spPr>
          <a:xfrm>
            <a:off x="1900645" y="3509553"/>
            <a:ext cx="825137" cy="572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FBD180-3A1C-4ABC-B453-DB8203D7B2DC}"/>
              </a:ext>
            </a:extLst>
          </p:cNvPr>
          <p:cNvSpPr/>
          <p:nvPr/>
        </p:nvSpPr>
        <p:spPr>
          <a:xfrm>
            <a:off x="5690507" y="3509552"/>
            <a:ext cx="825137" cy="572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19EC6D-5900-4F74-8A2D-A4CCDC9EEC84}"/>
              </a:ext>
            </a:extLst>
          </p:cNvPr>
          <p:cNvSpPr/>
          <p:nvPr/>
        </p:nvSpPr>
        <p:spPr>
          <a:xfrm>
            <a:off x="9480368" y="3509553"/>
            <a:ext cx="825137" cy="572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9EB77F-4BFA-4B06-ACCE-D2C282D37D2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725782" y="3795847"/>
            <a:ext cx="29647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2E0608-5263-4C54-8B7D-82719D65F8F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515644" y="3795847"/>
            <a:ext cx="2964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389A66-F90B-4D3F-9031-C1517F6124D4}"/>
              </a:ext>
            </a:extLst>
          </p:cNvPr>
          <p:cNvGrpSpPr/>
          <p:nvPr/>
        </p:nvGrpSpPr>
        <p:grpSpPr>
          <a:xfrm>
            <a:off x="2876730" y="3509552"/>
            <a:ext cx="348344" cy="246222"/>
            <a:chOff x="3016430" y="3518589"/>
            <a:chExt cx="348344" cy="24622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0619DA8-B4F2-4247-86C9-7792C109A255}"/>
                </a:ext>
              </a:extLst>
            </p:cNvPr>
            <p:cNvSpPr/>
            <p:nvPr/>
          </p:nvSpPr>
          <p:spPr>
            <a:xfrm>
              <a:off x="3016430" y="3641700"/>
              <a:ext cx="348344" cy="1231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C782CA-FFFE-46B9-8106-DCFDB677C24E}"/>
                </a:ext>
              </a:extLst>
            </p:cNvPr>
            <p:cNvSpPr txBox="1"/>
            <p:nvPr/>
          </p:nvSpPr>
          <p:spPr>
            <a:xfrm>
              <a:off x="3072781" y="3518589"/>
              <a:ext cx="2356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Event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23FA06-99BA-45E8-B70D-6F3B222CF759}"/>
              </a:ext>
            </a:extLst>
          </p:cNvPr>
          <p:cNvGrpSpPr/>
          <p:nvPr/>
        </p:nvGrpSpPr>
        <p:grpSpPr>
          <a:xfrm>
            <a:off x="3632380" y="3509552"/>
            <a:ext cx="348344" cy="246222"/>
            <a:chOff x="3016430" y="3518589"/>
            <a:chExt cx="348344" cy="24622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FEDE7E8-1234-4EAD-97E0-94F6C4CD5C62}"/>
                </a:ext>
              </a:extLst>
            </p:cNvPr>
            <p:cNvSpPr/>
            <p:nvPr/>
          </p:nvSpPr>
          <p:spPr>
            <a:xfrm>
              <a:off x="3016430" y="3641700"/>
              <a:ext cx="348344" cy="1231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03C1A2-BBAE-4AD3-8A2D-530D8DB47B18}"/>
                </a:ext>
              </a:extLst>
            </p:cNvPr>
            <p:cNvSpPr txBox="1"/>
            <p:nvPr/>
          </p:nvSpPr>
          <p:spPr>
            <a:xfrm>
              <a:off x="3072781" y="3518589"/>
              <a:ext cx="2356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Event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609453-1E07-414E-A88F-2714F4C6B47A}"/>
              </a:ext>
            </a:extLst>
          </p:cNvPr>
          <p:cNvGrpSpPr/>
          <p:nvPr/>
        </p:nvGrpSpPr>
        <p:grpSpPr>
          <a:xfrm>
            <a:off x="4137622" y="3509552"/>
            <a:ext cx="348344" cy="246222"/>
            <a:chOff x="3016430" y="3518589"/>
            <a:chExt cx="348344" cy="24622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25BE32-432D-4340-B257-A75983A8D75D}"/>
                </a:ext>
              </a:extLst>
            </p:cNvPr>
            <p:cNvSpPr/>
            <p:nvPr/>
          </p:nvSpPr>
          <p:spPr>
            <a:xfrm>
              <a:off x="3016430" y="3641700"/>
              <a:ext cx="348344" cy="1231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3C5D51-9194-43BE-B7A7-23B037FAD6E7}"/>
                </a:ext>
              </a:extLst>
            </p:cNvPr>
            <p:cNvSpPr txBox="1"/>
            <p:nvPr/>
          </p:nvSpPr>
          <p:spPr>
            <a:xfrm>
              <a:off x="3072781" y="3518589"/>
              <a:ext cx="2356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Event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69624A-3F42-4CA3-B7F5-4ADCC0891A10}"/>
              </a:ext>
            </a:extLst>
          </p:cNvPr>
          <p:cNvGrpSpPr/>
          <p:nvPr/>
        </p:nvGrpSpPr>
        <p:grpSpPr>
          <a:xfrm>
            <a:off x="4533264" y="3509552"/>
            <a:ext cx="348344" cy="246222"/>
            <a:chOff x="3016430" y="3518589"/>
            <a:chExt cx="348344" cy="24622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7A3CC05-0E5D-45A7-8C02-1B366AC85BED}"/>
                </a:ext>
              </a:extLst>
            </p:cNvPr>
            <p:cNvSpPr/>
            <p:nvPr/>
          </p:nvSpPr>
          <p:spPr>
            <a:xfrm>
              <a:off x="3016430" y="3641700"/>
              <a:ext cx="348344" cy="1231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344751-DEFF-469A-BE20-AE896C3B6586}"/>
                </a:ext>
              </a:extLst>
            </p:cNvPr>
            <p:cNvSpPr txBox="1"/>
            <p:nvPr/>
          </p:nvSpPr>
          <p:spPr>
            <a:xfrm>
              <a:off x="3072781" y="3518589"/>
              <a:ext cx="2356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Event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3A8193-3988-47DD-83C2-395C1C34F9AD}"/>
              </a:ext>
            </a:extLst>
          </p:cNvPr>
          <p:cNvGrpSpPr/>
          <p:nvPr/>
        </p:nvGrpSpPr>
        <p:grpSpPr>
          <a:xfrm>
            <a:off x="5185265" y="3509552"/>
            <a:ext cx="348344" cy="246222"/>
            <a:chOff x="3016430" y="3518589"/>
            <a:chExt cx="348344" cy="24622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4875E81-BED6-40A4-9E36-6B178C6AABDD}"/>
                </a:ext>
              </a:extLst>
            </p:cNvPr>
            <p:cNvSpPr/>
            <p:nvPr/>
          </p:nvSpPr>
          <p:spPr>
            <a:xfrm>
              <a:off x="3016430" y="3641700"/>
              <a:ext cx="348344" cy="1231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8D44BC-3D64-47E4-B904-131F16C4DAD1}"/>
                </a:ext>
              </a:extLst>
            </p:cNvPr>
            <p:cNvSpPr txBox="1"/>
            <p:nvPr/>
          </p:nvSpPr>
          <p:spPr>
            <a:xfrm>
              <a:off x="3072781" y="3518589"/>
              <a:ext cx="2356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Event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17A68A8-D6CC-43D7-BBC1-D2F2AAC1BA2B}"/>
              </a:ext>
            </a:extLst>
          </p:cNvPr>
          <p:cNvGrpSpPr/>
          <p:nvPr/>
        </p:nvGrpSpPr>
        <p:grpSpPr>
          <a:xfrm>
            <a:off x="5571507" y="1200694"/>
            <a:ext cx="1063135" cy="1902632"/>
            <a:chOff x="5185265" y="1133462"/>
            <a:chExt cx="1063135" cy="19026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FFD46A-98BD-45FE-BC9D-91EBDDB2A5C2}"/>
                </a:ext>
              </a:extLst>
            </p:cNvPr>
            <p:cNvSpPr/>
            <p:nvPr/>
          </p:nvSpPr>
          <p:spPr>
            <a:xfrm>
              <a:off x="5185265" y="1262249"/>
              <a:ext cx="1063135" cy="177384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B77EBA-AD43-488F-BE01-1D53BCEE4BF3}"/>
                </a:ext>
              </a:extLst>
            </p:cNvPr>
            <p:cNvSpPr txBox="1"/>
            <p:nvPr/>
          </p:nvSpPr>
          <p:spPr>
            <a:xfrm>
              <a:off x="5186116" y="1133462"/>
              <a:ext cx="33021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Commit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4EBF23C-074B-4CCD-8CC0-82895F899AB5}"/>
                </a:ext>
              </a:extLst>
            </p:cNvPr>
            <p:cNvSpPr/>
            <p:nvPr/>
          </p:nvSpPr>
          <p:spPr>
            <a:xfrm>
              <a:off x="5266837" y="1431746"/>
              <a:ext cx="905363" cy="5492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077ABE-B3E0-4D24-AE0B-1739877659DB}"/>
                </a:ext>
              </a:extLst>
            </p:cNvPr>
            <p:cNvGrpSpPr/>
            <p:nvPr/>
          </p:nvGrpSpPr>
          <p:grpSpPr>
            <a:xfrm>
              <a:off x="5342163" y="1463334"/>
              <a:ext cx="348344" cy="246222"/>
              <a:chOff x="3016430" y="3518589"/>
              <a:chExt cx="348344" cy="246222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A3A1ED3-0F37-4546-9386-B4637AB1A3F6}"/>
                  </a:ext>
                </a:extLst>
              </p:cNvPr>
              <p:cNvSpPr/>
              <p:nvPr/>
            </p:nvSpPr>
            <p:spPr>
              <a:xfrm>
                <a:off x="3016430" y="3641700"/>
                <a:ext cx="348344" cy="12311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331FC5-1367-43CD-904F-68B9A0B1D1E5}"/>
                  </a:ext>
                </a:extLst>
              </p:cNvPr>
              <p:cNvSpPr txBox="1"/>
              <p:nvPr/>
            </p:nvSpPr>
            <p:spPr>
              <a:xfrm>
                <a:off x="3072781" y="3518589"/>
                <a:ext cx="2356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ZA" sz="800" dirty="0"/>
                  <a:t>Event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BF9226-695B-4013-BE9D-D8BFEA7D15EA}"/>
                </a:ext>
              </a:extLst>
            </p:cNvPr>
            <p:cNvSpPr txBox="1"/>
            <p:nvPr/>
          </p:nvSpPr>
          <p:spPr>
            <a:xfrm>
              <a:off x="5265661" y="1308635"/>
              <a:ext cx="18755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Tags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A1A5E6-DF4C-4247-8A4F-3AB23B175776}"/>
                </a:ext>
              </a:extLst>
            </p:cNvPr>
            <p:cNvSpPr/>
            <p:nvPr/>
          </p:nvSpPr>
          <p:spPr>
            <a:xfrm>
              <a:off x="5265661" y="2139948"/>
              <a:ext cx="906539" cy="82432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2B19BE-F95B-4AE4-B7F1-A1B064B35EA9}"/>
                </a:ext>
              </a:extLst>
            </p:cNvPr>
            <p:cNvSpPr txBox="1"/>
            <p:nvPr/>
          </p:nvSpPr>
          <p:spPr>
            <a:xfrm>
              <a:off x="5265661" y="2017111"/>
              <a:ext cx="33663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Content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88C9F05-41C6-480D-94B5-E3DBBA40DEC1}"/>
                </a:ext>
              </a:extLst>
            </p:cNvPr>
            <p:cNvSpPr/>
            <p:nvPr/>
          </p:nvSpPr>
          <p:spPr>
            <a:xfrm>
              <a:off x="5342163" y="2175653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F79CB9D-CA6B-4E7A-9E3E-6A1E2115AACA}"/>
                </a:ext>
              </a:extLst>
            </p:cNvPr>
            <p:cNvSpPr/>
            <p:nvPr/>
          </p:nvSpPr>
          <p:spPr>
            <a:xfrm>
              <a:off x="5657997" y="2237208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87054F5-B060-4810-87EE-392C4B759C71}"/>
                </a:ext>
              </a:extLst>
            </p:cNvPr>
            <p:cNvSpPr/>
            <p:nvPr/>
          </p:nvSpPr>
          <p:spPr>
            <a:xfrm>
              <a:off x="5653828" y="2397837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39D03F9-F4AB-435B-831C-A844F23F65E0}"/>
                </a:ext>
              </a:extLst>
            </p:cNvPr>
            <p:cNvSpPr/>
            <p:nvPr/>
          </p:nvSpPr>
          <p:spPr>
            <a:xfrm>
              <a:off x="5653828" y="2556380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FD0CA6C-0D40-4003-BD53-8CC7B7B29151}"/>
                </a:ext>
              </a:extLst>
            </p:cNvPr>
            <p:cNvSpPr/>
            <p:nvPr/>
          </p:nvSpPr>
          <p:spPr>
            <a:xfrm>
              <a:off x="5904502" y="2627487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A58B780-6D25-4C92-8F65-569555EF170A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>
              <a:off x="5516335" y="2237209"/>
              <a:ext cx="141662" cy="61555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6B061ED7-5002-4EC6-B414-F1EE0C60D08C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5516335" y="2237209"/>
              <a:ext cx="137493" cy="222184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96DFE92-97CB-4AE3-A4F1-3F019825A0D0}"/>
                </a:ext>
              </a:extLst>
            </p:cNvPr>
            <p:cNvCxnSpPr>
              <a:cxnSpLocks/>
              <a:stCxn id="44" idx="3"/>
              <a:endCxn id="48" idx="1"/>
            </p:cNvCxnSpPr>
            <p:nvPr/>
          </p:nvCxnSpPr>
          <p:spPr>
            <a:xfrm>
              <a:off x="5516335" y="2237209"/>
              <a:ext cx="137493" cy="38072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6D784DA2-A981-489F-8695-B16444ED594E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>
              <a:off x="5828000" y="2617936"/>
              <a:ext cx="76502" cy="7110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CC046488-57AC-4C0B-AFE5-24833BCA0425}"/>
                </a:ext>
              </a:extLst>
            </p:cNvPr>
            <p:cNvSpPr/>
            <p:nvPr/>
          </p:nvSpPr>
          <p:spPr>
            <a:xfrm>
              <a:off x="5904502" y="2444038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E800FF5B-D5B5-4470-BB57-8F21D47A2FB6}"/>
                </a:ext>
              </a:extLst>
            </p:cNvPr>
            <p:cNvCxnSpPr>
              <a:cxnSpLocks/>
              <a:stCxn id="47" idx="3"/>
              <a:endCxn id="71" idx="1"/>
            </p:cNvCxnSpPr>
            <p:nvPr/>
          </p:nvCxnSpPr>
          <p:spPr>
            <a:xfrm>
              <a:off x="5828000" y="2459393"/>
              <a:ext cx="76502" cy="462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C5C3FDA-B51C-47D3-B34E-7EDD266173F3}"/>
                </a:ext>
              </a:extLst>
            </p:cNvPr>
            <p:cNvSpPr/>
            <p:nvPr/>
          </p:nvSpPr>
          <p:spPr>
            <a:xfrm>
              <a:off x="5904502" y="2788389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E7C6D60D-4E93-4FD3-889D-C7A63477E9F3}"/>
                </a:ext>
              </a:extLst>
            </p:cNvPr>
            <p:cNvCxnSpPr>
              <a:cxnSpLocks/>
              <a:stCxn id="48" idx="3"/>
              <a:endCxn id="76" idx="1"/>
            </p:cNvCxnSpPr>
            <p:nvPr/>
          </p:nvCxnSpPr>
          <p:spPr>
            <a:xfrm>
              <a:off x="5828000" y="2617936"/>
              <a:ext cx="76502" cy="23200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07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inbo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FFC000"/>
      </a:accent2>
      <a:accent3>
        <a:srgbClr val="92D050"/>
      </a:accent3>
      <a:accent4>
        <a:srgbClr val="0070C0"/>
      </a:accent4>
      <a:accent5>
        <a:srgbClr val="7030A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70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Repo Stream Design for Kafka</vt:lpstr>
      <vt:lpstr>Objectives</vt:lpstr>
      <vt:lpstr>Stream Landscape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Machowski</dc:creator>
  <cp:lastModifiedBy>Lukasz Machowski</cp:lastModifiedBy>
  <cp:revision>5</cp:revision>
  <dcterms:created xsi:type="dcterms:W3CDTF">2021-01-05T19:07:12Z</dcterms:created>
  <dcterms:modified xsi:type="dcterms:W3CDTF">2021-01-06T08:57:50Z</dcterms:modified>
</cp:coreProperties>
</file>