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0996DE3-1B74-4503-BBAC-D6458DA6B81A}">
          <p14:sldIdLst>
            <p14:sldId id="256"/>
            <p14:sldId id="257"/>
            <p14:sldId id="258"/>
          </p14:sldIdLst>
        </p14:section>
        <p14:section name="Shopping Cart Click Stream" id="{19878443-ACA1-4BFB-9A5F-DA5862BD2629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C76C-6E23-4973-A68E-A79061237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A2FA-13E6-452C-822A-DF106A71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DA452-EEC1-4BC6-9BAF-43DB51ED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BAD4F-2EB4-4D52-8148-C3D149E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E2F-0EC0-4078-94FA-82FF0088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175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22D3-D2E8-4577-B43F-C24EF3F4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8A0EC-C1B4-4A45-8F69-3F01C2877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E879-A686-46E9-BAE4-118BF98C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1EA6-5F39-40A2-95D3-B092E9F7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929C-2BF1-41F1-82E6-51474D92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45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FD289-9505-47A6-A64F-E0A15F9EE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E9FDA-D059-44F5-83A4-3EC29CB56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8FDF-A17C-4D01-90A0-E2F1CF21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5A286-9582-4C8E-B7CA-BD94BB04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8104-7305-421D-B82D-83953E4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624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8170-61D6-4B40-9585-6F95073B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74E3-C050-454E-83D1-650BA0E6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AC7A7-E141-4474-8CBE-F563A462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2636-7DA8-474B-B71B-3AEE4E2C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8EFA-6929-4C01-A00D-9EA9BB00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52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116A-E918-4760-B75A-B91819ED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F25B-42D8-44D1-A10A-AF041DFD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0469A-DB3E-445C-9B93-FF539A04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DE3F-E757-4EC0-926D-21435FAD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0E24-33FA-4172-83D1-F6799B4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90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C5C1-5983-4113-B751-62313781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BFC4-8F55-4235-B51C-CDCAE6126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6E79A-7BA0-4977-BE7B-83CF4443B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F6EC3-E0C0-45B7-B0A7-7FBE90B9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9A3E2-2990-464C-AD3D-44FDEA1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18EF-A33C-4891-868A-36B0462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835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9CF5-33D8-4786-A5E9-5D595E00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686F5-0C9D-468A-88EB-4A683BB5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DBC7B-4DD6-4073-907E-DD26930C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BD51-7B41-490D-AFF7-C83D14B4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60D48-8678-4239-A6CB-4E7005AD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F02AB-3C16-434C-8566-1D45B38D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61837-11CA-4111-9FD2-6644849B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67C7A-03EE-465C-925C-D767FDAB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509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E5A0-4DDE-46CF-B6D1-E41F1A4C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4DEAD-5B5B-4A33-BCA6-484C4666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E4ED0-A3C1-42A0-88B8-D95C431B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ECA44-D390-4252-A4D1-608BAD10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941C2-DE94-421A-827B-DE2E25A2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655D1-ED84-49B4-ADAB-75049655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983F-1DF7-4F0D-AACD-22FD1060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2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B640-2B57-46C1-8A31-5E4390F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6BD1-6584-4CDC-88F2-4052AA8B6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4886-5970-48E9-97F9-D974A7146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961B-EA88-4724-9014-B90E44B4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2FA3D-6C75-4794-9DBA-BBD31C37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5CADE-C5A9-40C7-A346-34699280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57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3019-6BC9-416A-9D51-37CB3E50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B56E7-81F4-4976-8AB5-FBD5AB0E4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CEFA-5B9F-4AC4-A1EC-323B37A6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D55EA-E343-4001-9476-61791C78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57CE-C267-4CC7-A9DF-A28AED2A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1A6C9-EBB7-4054-A612-0CF93972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0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CDE2B-264A-439B-80B2-2454F425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3CE73-4303-400B-8CB7-AAAD38334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0664"/>
            <a:ext cx="10515600" cy="5176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965D-1C00-4EF3-A610-552BD4BB9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C685-EAE8-45D6-851F-4F19768199B7}" type="datetimeFigureOut">
              <a:rPr lang="en-ZA" smtClean="0"/>
              <a:t>2021/01/05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5B914-EB2E-483B-8DD1-DE95C4132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327D-A7A5-4C5D-8FEC-63826F60E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34E15-4081-4A9B-A94B-0799E6CB46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050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FC4C-3077-42B6-9BEF-1A9DCE26C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Repo Stream Design for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EE3F-29D1-48A5-A962-B1B0BCFFD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Lukasz Machowski</a:t>
            </a:r>
          </a:p>
          <a:p>
            <a:endParaRPr lang="en-ZA" dirty="0"/>
          </a:p>
          <a:p>
            <a:r>
              <a:rPr lang="en-ZA" dirty="0"/>
              <a:t>5</a:t>
            </a:r>
            <a:r>
              <a:rPr lang="en-ZA" baseline="30000" dirty="0"/>
              <a:t>th</a:t>
            </a:r>
            <a:r>
              <a:rPr lang="en-ZA" dirty="0"/>
              <a:t> January 2021</a:t>
            </a:r>
          </a:p>
        </p:txBody>
      </p:sp>
    </p:spTree>
    <p:extLst>
      <p:ext uri="{BB962C8B-B14F-4D97-AF65-F5344CB8AC3E}">
        <p14:creationId xmlns:p14="http://schemas.microsoft.com/office/powerpoint/2010/main" val="344810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27528" y="2745542"/>
            <a:ext cx="162544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 for Sweet Things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sweets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Candy outline">
            <a:extLst>
              <a:ext uri="{FF2B5EF4-FFF2-40B4-BE49-F238E27FC236}">
                <a16:creationId xmlns:a16="http://schemas.microsoft.com/office/drawing/2014/main" id="{A90A6A40-1E47-4148-BA54-8147D78A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160" y="3394492"/>
            <a:ext cx="698043" cy="698043"/>
          </a:xfrm>
          <a:prstGeom prst="rect">
            <a:avLst/>
          </a:prstGeom>
        </p:spPr>
      </p:pic>
      <p:pic>
        <p:nvPicPr>
          <p:cNvPr id="19" name="Graphic 18" descr="Ice cream outline">
            <a:extLst>
              <a:ext uri="{FF2B5EF4-FFF2-40B4-BE49-F238E27FC236}">
                <a16:creationId xmlns:a16="http://schemas.microsoft.com/office/drawing/2014/main" id="{939218B8-55A8-4811-8308-3EE21065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255" y="4268671"/>
            <a:ext cx="698043" cy="698043"/>
          </a:xfrm>
          <a:prstGeom prst="rect">
            <a:avLst/>
          </a:prstGeom>
        </p:spPr>
      </p:pic>
      <p:pic>
        <p:nvPicPr>
          <p:cNvPr id="26" name="Graphic 25" descr="Moon Cake outline">
            <a:extLst>
              <a:ext uri="{FF2B5EF4-FFF2-40B4-BE49-F238E27FC236}">
                <a16:creationId xmlns:a16="http://schemas.microsoft.com/office/drawing/2014/main" id="{6225F531-F05E-43AB-B47B-0B4E0953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943" y="4268672"/>
            <a:ext cx="698043" cy="698043"/>
          </a:xfrm>
          <a:prstGeom prst="rect">
            <a:avLst/>
          </a:prstGeom>
        </p:spPr>
      </p:pic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784" y="3428068"/>
            <a:ext cx="698043" cy="698043"/>
          </a:xfrm>
          <a:prstGeom prst="rect">
            <a:avLst/>
          </a:prstGeom>
        </p:spPr>
      </p:pic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1891102" y="3248908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43209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27528" y="2745542"/>
            <a:ext cx="162544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 for Sweet Things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sweets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Candy outline">
            <a:extLst>
              <a:ext uri="{FF2B5EF4-FFF2-40B4-BE49-F238E27FC236}">
                <a16:creationId xmlns:a16="http://schemas.microsoft.com/office/drawing/2014/main" id="{A90A6A40-1E47-4148-BA54-8147D78A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160" y="3394492"/>
            <a:ext cx="698043" cy="698043"/>
          </a:xfrm>
          <a:prstGeom prst="rect">
            <a:avLst/>
          </a:prstGeom>
        </p:spPr>
      </p:pic>
      <p:pic>
        <p:nvPicPr>
          <p:cNvPr id="19" name="Graphic 18" descr="Ice cream outline">
            <a:extLst>
              <a:ext uri="{FF2B5EF4-FFF2-40B4-BE49-F238E27FC236}">
                <a16:creationId xmlns:a16="http://schemas.microsoft.com/office/drawing/2014/main" id="{939218B8-55A8-4811-8308-3EE21065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255" y="4268671"/>
            <a:ext cx="698043" cy="698043"/>
          </a:xfrm>
          <a:prstGeom prst="rect">
            <a:avLst/>
          </a:prstGeom>
        </p:spPr>
      </p:pic>
      <p:pic>
        <p:nvPicPr>
          <p:cNvPr id="26" name="Graphic 25" descr="Moon Cake outline">
            <a:extLst>
              <a:ext uri="{FF2B5EF4-FFF2-40B4-BE49-F238E27FC236}">
                <a16:creationId xmlns:a16="http://schemas.microsoft.com/office/drawing/2014/main" id="{6225F531-F05E-43AB-B47B-0B4E0953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943" y="4268672"/>
            <a:ext cx="698043" cy="698043"/>
          </a:xfrm>
          <a:prstGeom prst="rect">
            <a:avLst/>
          </a:prstGeom>
        </p:spPr>
      </p:pic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784" y="342806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3767964" y="382107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4449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27528" y="2745542"/>
            <a:ext cx="162544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 for Sweet Things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sweets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Candy outline">
            <a:extLst>
              <a:ext uri="{FF2B5EF4-FFF2-40B4-BE49-F238E27FC236}">
                <a16:creationId xmlns:a16="http://schemas.microsoft.com/office/drawing/2014/main" id="{A90A6A40-1E47-4148-BA54-8147D78A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160" y="3394492"/>
            <a:ext cx="698043" cy="698043"/>
          </a:xfrm>
          <a:prstGeom prst="rect">
            <a:avLst/>
          </a:prstGeom>
        </p:spPr>
      </p:pic>
      <p:pic>
        <p:nvPicPr>
          <p:cNvPr id="19" name="Graphic 18" descr="Ice cream outline">
            <a:extLst>
              <a:ext uri="{FF2B5EF4-FFF2-40B4-BE49-F238E27FC236}">
                <a16:creationId xmlns:a16="http://schemas.microsoft.com/office/drawing/2014/main" id="{939218B8-55A8-4811-8308-3EE21065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255" y="4268671"/>
            <a:ext cx="698043" cy="698043"/>
          </a:xfrm>
          <a:prstGeom prst="rect">
            <a:avLst/>
          </a:prstGeom>
        </p:spPr>
      </p:pic>
      <p:pic>
        <p:nvPicPr>
          <p:cNvPr id="26" name="Graphic 25" descr="Moon Cake outline">
            <a:extLst>
              <a:ext uri="{FF2B5EF4-FFF2-40B4-BE49-F238E27FC236}">
                <a16:creationId xmlns:a16="http://schemas.microsoft.com/office/drawing/2014/main" id="{6225F531-F05E-43AB-B47B-0B4E0953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943" y="4268672"/>
            <a:ext cx="698043" cy="698043"/>
          </a:xfrm>
          <a:prstGeom prst="rect">
            <a:avLst/>
          </a:prstGeom>
        </p:spPr>
      </p:pic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784" y="342806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3767964" y="382107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03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27528" y="2745542"/>
            <a:ext cx="162544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 for Sweet Things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sweets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Candy outline">
            <a:extLst>
              <a:ext uri="{FF2B5EF4-FFF2-40B4-BE49-F238E27FC236}">
                <a16:creationId xmlns:a16="http://schemas.microsoft.com/office/drawing/2014/main" id="{A90A6A40-1E47-4148-BA54-8147D78A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160" y="3394492"/>
            <a:ext cx="698043" cy="698043"/>
          </a:xfrm>
          <a:prstGeom prst="rect">
            <a:avLst/>
          </a:prstGeom>
        </p:spPr>
      </p:pic>
      <p:pic>
        <p:nvPicPr>
          <p:cNvPr id="19" name="Graphic 18" descr="Ice cream outline">
            <a:extLst>
              <a:ext uri="{FF2B5EF4-FFF2-40B4-BE49-F238E27FC236}">
                <a16:creationId xmlns:a16="http://schemas.microsoft.com/office/drawing/2014/main" id="{939218B8-55A8-4811-8308-3EE21065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255" y="4268671"/>
            <a:ext cx="698043" cy="698043"/>
          </a:xfrm>
          <a:prstGeom prst="rect">
            <a:avLst/>
          </a:prstGeom>
        </p:spPr>
      </p:pic>
      <p:pic>
        <p:nvPicPr>
          <p:cNvPr id="26" name="Graphic 25" descr="Moon Cake outline">
            <a:extLst>
              <a:ext uri="{FF2B5EF4-FFF2-40B4-BE49-F238E27FC236}">
                <a16:creationId xmlns:a16="http://schemas.microsoft.com/office/drawing/2014/main" id="{6225F531-F05E-43AB-B47B-0B4E0953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943" y="4268672"/>
            <a:ext cx="698043" cy="698043"/>
          </a:xfrm>
          <a:prstGeom prst="rect">
            <a:avLst/>
          </a:prstGeom>
        </p:spPr>
      </p:pic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784" y="342806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3767964" y="382107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646309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27528" y="2745542"/>
            <a:ext cx="162544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 for Sweet Things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sweets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Candy outline">
            <a:extLst>
              <a:ext uri="{FF2B5EF4-FFF2-40B4-BE49-F238E27FC236}">
                <a16:creationId xmlns:a16="http://schemas.microsoft.com/office/drawing/2014/main" id="{A90A6A40-1E47-4148-BA54-8147D78A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160" y="3394492"/>
            <a:ext cx="698043" cy="698043"/>
          </a:xfrm>
          <a:prstGeom prst="rect">
            <a:avLst/>
          </a:prstGeom>
        </p:spPr>
      </p:pic>
      <p:pic>
        <p:nvPicPr>
          <p:cNvPr id="19" name="Graphic 18" descr="Ice cream outline">
            <a:extLst>
              <a:ext uri="{FF2B5EF4-FFF2-40B4-BE49-F238E27FC236}">
                <a16:creationId xmlns:a16="http://schemas.microsoft.com/office/drawing/2014/main" id="{939218B8-55A8-4811-8308-3EE21065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255" y="4268671"/>
            <a:ext cx="698043" cy="698043"/>
          </a:xfrm>
          <a:prstGeom prst="rect">
            <a:avLst/>
          </a:prstGeom>
        </p:spPr>
      </p:pic>
      <p:pic>
        <p:nvPicPr>
          <p:cNvPr id="26" name="Graphic 25" descr="Moon Cake outline">
            <a:extLst>
              <a:ext uri="{FF2B5EF4-FFF2-40B4-BE49-F238E27FC236}">
                <a16:creationId xmlns:a16="http://schemas.microsoft.com/office/drawing/2014/main" id="{6225F531-F05E-43AB-B47B-0B4E0953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943" y="4268672"/>
            <a:ext cx="698043" cy="698043"/>
          </a:xfrm>
          <a:prstGeom prst="rect">
            <a:avLst/>
          </a:prstGeom>
        </p:spPr>
      </p:pic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784" y="342806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3767964" y="382107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27528" y="2745542"/>
            <a:ext cx="162544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 for Sweet Things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sweets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2" name="Graphic 11" descr="Candy outline">
            <a:extLst>
              <a:ext uri="{FF2B5EF4-FFF2-40B4-BE49-F238E27FC236}">
                <a16:creationId xmlns:a16="http://schemas.microsoft.com/office/drawing/2014/main" id="{A90A6A40-1E47-4148-BA54-8147D78A8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160" y="3394492"/>
            <a:ext cx="698043" cy="698043"/>
          </a:xfrm>
          <a:prstGeom prst="rect">
            <a:avLst/>
          </a:prstGeom>
        </p:spPr>
      </p:pic>
      <p:pic>
        <p:nvPicPr>
          <p:cNvPr id="19" name="Graphic 18" descr="Ice cream outline">
            <a:extLst>
              <a:ext uri="{FF2B5EF4-FFF2-40B4-BE49-F238E27FC236}">
                <a16:creationId xmlns:a16="http://schemas.microsoft.com/office/drawing/2014/main" id="{939218B8-55A8-4811-8308-3EE21065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255" y="4268671"/>
            <a:ext cx="698043" cy="698043"/>
          </a:xfrm>
          <a:prstGeom prst="rect">
            <a:avLst/>
          </a:prstGeom>
        </p:spPr>
      </p:pic>
      <p:pic>
        <p:nvPicPr>
          <p:cNvPr id="26" name="Graphic 25" descr="Moon Cake outline">
            <a:extLst>
              <a:ext uri="{FF2B5EF4-FFF2-40B4-BE49-F238E27FC236}">
                <a16:creationId xmlns:a16="http://schemas.microsoft.com/office/drawing/2014/main" id="{6225F531-F05E-43AB-B47B-0B4E09538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8943" y="4268672"/>
            <a:ext cx="698043" cy="698043"/>
          </a:xfrm>
          <a:prstGeom prst="rect">
            <a:avLst/>
          </a:prstGeom>
        </p:spPr>
      </p:pic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7784" y="342806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3473082" y="2460123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213330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132764" y="2745542"/>
            <a:ext cx="201497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Shopping Cart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Review your Shopping Basket…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493" y="347204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4041404" y="3515061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AA30E9-581A-4859-A6B4-60A2A56775E1}"/>
              </a:ext>
            </a:extLst>
          </p:cNvPr>
          <p:cNvSpPr/>
          <p:nvPr/>
        </p:nvSpPr>
        <p:spPr>
          <a:xfrm>
            <a:off x="10936208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00F22F-C6FF-44E5-88C7-0D4079C438E8}"/>
              </a:ext>
            </a:extLst>
          </p:cNvPr>
          <p:cNvSpPr/>
          <p:nvPr/>
        </p:nvSpPr>
        <p:spPr>
          <a:xfrm>
            <a:off x="10331370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AF19041-046B-4BC1-BA5B-D4AB932B9427}"/>
              </a:ext>
            </a:extLst>
          </p:cNvPr>
          <p:cNvSpPr/>
          <p:nvPr/>
        </p:nvSpPr>
        <p:spPr>
          <a:xfrm>
            <a:off x="972419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F4B8EE6-F631-46D8-B5D5-F6A5606C7D8D}"/>
              </a:ext>
            </a:extLst>
          </p:cNvPr>
          <p:cNvSpPr/>
          <p:nvPr/>
        </p:nvSpPr>
        <p:spPr>
          <a:xfrm>
            <a:off x="911585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1E4D8E6-0201-4BD8-BEB5-53C1FD5F6BB3}"/>
              </a:ext>
            </a:extLst>
          </p:cNvPr>
          <p:cNvSpPr/>
          <p:nvPr/>
        </p:nvSpPr>
        <p:spPr bwMode="blackGray">
          <a:xfrm>
            <a:off x="6072180" y="512745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430192C-E6A1-41BD-B604-4C2BF92D76CC}"/>
              </a:ext>
            </a:extLst>
          </p:cNvPr>
          <p:cNvSpPr/>
          <p:nvPr/>
        </p:nvSpPr>
        <p:spPr bwMode="blackGray">
          <a:xfrm>
            <a:off x="7292004" y="512745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67EC16E-7B4F-45D9-B4DF-4C2374B8F3DB}"/>
              </a:ext>
            </a:extLst>
          </p:cNvPr>
          <p:cNvSpPr/>
          <p:nvPr/>
        </p:nvSpPr>
        <p:spPr bwMode="blackGray">
          <a:xfrm>
            <a:off x="5222809" y="512066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E32F9B4-C03A-40A1-AA98-B2D8D5E1F475}"/>
              </a:ext>
            </a:extLst>
          </p:cNvPr>
          <p:cNvSpPr/>
          <p:nvPr/>
        </p:nvSpPr>
        <p:spPr>
          <a:xfrm>
            <a:off x="5467342" y="5127456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A9CDA-8669-4A46-90C7-34B46D50A2BC}"/>
              </a:ext>
            </a:extLst>
          </p:cNvPr>
          <p:cNvSpPr txBox="1"/>
          <p:nvPr/>
        </p:nvSpPr>
        <p:spPr>
          <a:xfrm>
            <a:off x="2792212" y="4322448"/>
            <a:ext cx="7566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TOTAL: $$$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Purchase…</a:t>
            </a:r>
          </a:p>
        </p:txBody>
      </p:sp>
    </p:spTree>
    <p:extLst>
      <p:ext uri="{BB962C8B-B14F-4D97-AF65-F5344CB8AC3E}">
        <p14:creationId xmlns:p14="http://schemas.microsoft.com/office/powerpoint/2010/main" val="3198309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132764" y="2745542"/>
            <a:ext cx="201497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Shopping Cart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Review your Shopping Basket…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493" y="347204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3087107" y="4708893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AA30E9-581A-4859-A6B4-60A2A56775E1}"/>
              </a:ext>
            </a:extLst>
          </p:cNvPr>
          <p:cNvSpPr/>
          <p:nvPr/>
        </p:nvSpPr>
        <p:spPr>
          <a:xfrm>
            <a:off x="10936208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00F22F-C6FF-44E5-88C7-0D4079C438E8}"/>
              </a:ext>
            </a:extLst>
          </p:cNvPr>
          <p:cNvSpPr/>
          <p:nvPr/>
        </p:nvSpPr>
        <p:spPr>
          <a:xfrm>
            <a:off x="10331370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AF19041-046B-4BC1-BA5B-D4AB932B9427}"/>
              </a:ext>
            </a:extLst>
          </p:cNvPr>
          <p:cNvSpPr/>
          <p:nvPr/>
        </p:nvSpPr>
        <p:spPr>
          <a:xfrm>
            <a:off x="972419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F4B8EE6-F631-46D8-B5D5-F6A5606C7D8D}"/>
              </a:ext>
            </a:extLst>
          </p:cNvPr>
          <p:cNvSpPr/>
          <p:nvPr/>
        </p:nvSpPr>
        <p:spPr>
          <a:xfrm>
            <a:off x="911585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1E4D8E6-0201-4BD8-BEB5-53C1FD5F6BB3}"/>
              </a:ext>
            </a:extLst>
          </p:cNvPr>
          <p:cNvSpPr/>
          <p:nvPr/>
        </p:nvSpPr>
        <p:spPr bwMode="blackGray">
          <a:xfrm>
            <a:off x="6072180" y="512745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430192C-E6A1-41BD-B604-4C2BF92D76CC}"/>
              </a:ext>
            </a:extLst>
          </p:cNvPr>
          <p:cNvSpPr/>
          <p:nvPr/>
        </p:nvSpPr>
        <p:spPr bwMode="blackGray">
          <a:xfrm>
            <a:off x="7292004" y="512745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67EC16E-7B4F-45D9-B4DF-4C2374B8F3DB}"/>
              </a:ext>
            </a:extLst>
          </p:cNvPr>
          <p:cNvSpPr/>
          <p:nvPr/>
        </p:nvSpPr>
        <p:spPr bwMode="blackGray">
          <a:xfrm>
            <a:off x="5222809" y="512066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E32F9B4-C03A-40A1-AA98-B2D8D5E1F475}"/>
              </a:ext>
            </a:extLst>
          </p:cNvPr>
          <p:cNvSpPr/>
          <p:nvPr/>
        </p:nvSpPr>
        <p:spPr>
          <a:xfrm>
            <a:off x="5467342" y="5127456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A9CDA-8669-4A46-90C7-34B46D50A2BC}"/>
              </a:ext>
            </a:extLst>
          </p:cNvPr>
          <p:cNvSpPr txBox="1"/>
          <p:nvPr/>
        </p:nvSpPr>
        <p:spPr>
          <a:xfrm>
            <a:off x="2792212" y="4322448"/>
            <a:ext cx="7566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TOTAL: $$$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Purchase…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B890FC3-96CB-41D6-AEEF-C423C9C1201B}"/>
              </a:ext>
            </a:extLst>
          </p:cNvPr>
          <p:cNvSpPr/>
          <p:nvPr/>
        </p:nvSpPr>
        <p:spPr bwMode="blackGray">
          <a:xfrm>
            <a:off x="6072180" y="540349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879A89B-23EC-40EF-83A7-3E7E47F3CC19}"/>
              </a:ext>
            </a:extLst>
          </p:cNvPr>
          <p:cNvSpPr/>
          <p:nvPr/>
        </p:nvSpPr>
        <p:spPr bwMode="blackGray">
          <a:xfrm>
            <a:off x="7292004" y="540349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2E88B7-D9E1-40A0-9B62-A6DA868E8221}"/>
              </a:ext>
            </a:extLst>
          </p:cNvPr>
          <p:cNvSpPr/>
          <p:nvPr/>
        </p:nvSpPr>
        <p:spPr bwMode="blackGray">
          <a:xfrm>
            <a:off x="5222809" y="539670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BB4FCB3-DD58-4A0D-833E-399655AF1118}"/>
              </a:ext>
            </a:extLst>
          </p:cNvPr>
          <p:cNvSpPr/>
          <p:nvPr/>
        </p:nvSpPr>
        <p:spPr>
          <a:xfrm>
            <a:off x="5467342" y="540349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787446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132764" y="2745542"/>
            <a:ext cx="201497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Shopping Cart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Review your Shopping Basket…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493" y="347204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AA30E9-581A-4859-A6B4-60A2A56775E1}"/>
              </a:ext>
            </a:extLst>
          </p:cNvPr>
          <p:cNvSpPr/>
          <p:nvPr/>
        </p:nvSpPr>
        <p:spPr>
          <a:xfrm>
            <a:off x="10936208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00F22F-C6FF-44E5-88C7-0D4079C438E8}"/>
              </a:ext>
            </a:extLst>
          </p:cNvPr>
          <p:cNvSpPr/>
          <p:nvPr/>
        </p:nvSpPr>
        <p:spPr>
          <a:xfrm>
            <a:off x="10331370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AF19041-046B-4BC1-BA5B-D4AB932B9427}"/>
              </a:ext>
            </a:extLst>
          </p:cNvPr>
          <p:cNvSpPr/>
          <p:nvPr/>
        </p:nvSpPr>
        <p:spPr>
          <a:xfrm>
            <a:off x="972419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F4B8EE6-F631-46D8-B5D5-F6A5606C7D8D}"/>
              </a:ext>
            </a:extLst>
          </p:cNvPr>
          <p:cNvSpPr/>
          <p:nvPr/>
        </p:nvSpPr>
        <p:spPr>
          <a:xfrm>
            <a:off x="911585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1E4D8E6-0201-4BD8-BEB5-53C1FD5F6BB3}"/>
              </a:ext>
            </a:extLst>
          </p:cNvPr>
          <p:cNvSpPr/>
          <p:nvPr/>
        </p:nvSpPr>
        <p:spPr bwMode="blackGray">
          <a:xfrm>
            <a:off x="6072180" y="512745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430192C-E6A1-41BD-B604-4C2BF92D76CC}"/>
              </a:ext>
            </a:extLst>
          </p:cNvPr>
          <p:cNvSpPr/>
          <p:nvPr/>
        </p:nvSpPr>
        <p:spPr bwMode="blackGray">
          <a:xfrm>
            <a:off x="7292004" y="512745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67EC16E-7B4F-45D9-B4DF-4C2374B8F3DB}"/>
              </a:ext>
            </a:extLst>
          </p:cNvPr>
          <p:cNvSpPr/>
          <p:nvPr/>
        </p:nvSpPr>
        <p:spPr bwMode="blackGray">
          <a:xfrm>
            <a:off x="5222809" y="512066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E32F9B4-C03A-40A1-AA98-B2D8D5E1F475}"/>
              </a:ext>
            </a:extLst>
          </p:cNvPr>
          <p:cNvSpPr/>
          <p:nvPr/>
        </p:nvSpPr>
        <p:spPr>
          <a:xfrm>
            <a:off x="5467342" y="5127456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A9CDA-8669-4A46-90C7-34B46D50A2BC}"/>
              </a:ext>
            </a:extLst>
          </p:cNvPr>
          <p:cNvSpPr txBox="1"/>
          <p:nvPr/>
        </p:nvSpPr>
        <p:spPr>
          <a:xfrm>
            <a:off x="2764961" y="4322448"/>
            <a:ext cx="811119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TOTAL: $$$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Purchasing…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B890FC3-96CB-41D6-AEEF-C423C9C1201B}"/>
              </a:ext>
            </a:extLst>
          </p:cNvPr>
          <p:cNvSpPr/>
          <p:nvPr/>
        </p:nvSpPr>
        <p:spPr bwMode="blackGray">
          <a:xfrm>
            <a:off x="6072180" y="540349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879A89B-23EC-40EF-83A7-3E7E47F3CC19}"/>
              </a:ext>
            </a:extLst>
          </p:cNvPr>
          <p:cNvSpPr/>
          <p:nvPr/>
        </p:nvSpPr>
        <p:spPr bwMode="blackGray">
          <a:xfrm>
            <a:off x="7292004" y="540349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2E88B7-D9E1-40A0-9B62-A6DA868E8221}"/>
              </a:ext>
            </a:extLst>
          </p:cNvPr>
          <p:cNvSpPr/>
          <p:nvPr/>
        </p:nvSpPr>
        <p:spPr bwMode="blackGray">
          <a:xfrm>
            <a:off x="5222809" y="539670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BB4FCB3-DD58-4A0D-833E-399655AF1118}"/>
              </a:ext>
            </a:extLst>
          </p:cNvPr>
          <p:cNvSpPr/>
          <p:nvPr/>
        </p:nvSpPr>
        <p:spPr>
          <a:xfrm>
            <a:off x="5467342" y="540349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639F744-B0C9-48ED-A6DD-2C18441336D8}"/>
              </a:ext>
            </a:extLst>
          </p:cNvPr>
          <p:cNvSpPr/>
          <p:nvPr/>
        </p:nvSpPr>
        <p:spPr bwMode="blackGray">
          <a:xfrm>
            <a:off x="6072180" y="568632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Requested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C758EF3-E27A-4AC0-8663-6E811CAE1FDC}"/>
              </a:ext>
            </a:extLst>
          </p:cNvPr>
          <p:cNvSpPr/>
          <p:nvPr/>
        </p:nvSpPr>
        <p:spPr bwMode="blackGray">
          <a:xfrm>
            <a:off x="7292004" y="568632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4B91C8E-E1E0-416F-9C36-85163ECFABCB}"/>
              </a:ext>
            </a:extLst>
          </p:cNvPr>
          <p:cNvSpPr/>
          <p:nvPr/>
        </p:nvSpPr>
        <p:spPr bwMode="blackGray">
          <a:xfrm>
            <a:off x="5222809" y="567953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BFBDFE8-22D1-488A-8B52-1D5FB600E024}"/>
              </a:ext>
            </a:extLst>
          </p:cNvPr>
          <p:cNvSpPr/>
          <p:nvPr/>
        </p:nvSpPr>
        <p:spPr>
          <a:xfrm>
            <a:off x="5467342" y="568632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0" name="Graphic 73" descr="Cursor with solid fill">
            <a:extLst>
              <a:ext uri="{FF2B5EF4-FFF2-40B4-BE49-F238E27FC236}">
                <a16:creationId xmlns:a16="http://schemas.microsoft.com/office/drawing/2014/main" id="{138E0713-DE08-4B7B-9194-A60639F48ACE}"/>
              </a:ext>
            </a:extLst>
          </p:cNvPr>
          <p:cNvSpPr/>
          <p:nvPr/>
        </p:nvSpPr>
        <p:spPr>
          <a:xfrm>
            <a:off x="4123976" y="464838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7440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132764" y="2745542"/>
            <a:ext cx="201497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Shopping Cart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Review your Shopping Basket…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493" y="347204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AA30E9-581A-4859-A6B4-60A2A56775E1}"/>
              </a:ext>
            </a:extLst>
          </p:cNvPr>
          <p:cNvSpPr/>
          <p:nvPr/>
        </p:nvSpPr>
        <p:spPr>
          <a:xfrm>
            <a:off x="10936208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00F22F-C6FF-44E5-88C7-0D4079C438E8}"/>
              </a:ext>
            </a:extLst>
          </p:cNvPr>
          <p:cNvSpPr/>
          <p:nvPr/>
        </p:nvSpPr>
        <p:spPr>
          <a:xfrm>
            <a:off x="10331370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AF19041-046B-4BC1-BA5B-D4AB932B9427}"/>
              </a:ext>
            </a:extLst>
          </p:cNvPr>
          <p:cNvSpPr/>
          <p:nvPr/>
        </p:nvSpPr>
        <p:spPr>
          <a:xfrm>
            <a:off x="972419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F4B8EE6-F631-46D8-B5D5-F6A5606C7D8D}"/>
              </a:ext>
            </a:extLst>
          </p:cNvPr>
          <p:cNvSpPr/>
          <p:nvPr/>
        </p:nvSpPr>
        <p:spPr>
          <a:xfrm>
            <a:off x="911585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1E4D8E6-0201-4BD8-BEB5-53C1FD5F6BB3}"/>
              </a:ext>
            </a:extLst>
          </p:cNvPr>
          <p:cNvSpPr/>
          <p:nvPr/>
        </p:nvSpPr>
        <p:spPr bwMode="blackGray">
          <a:xfrm>
            <a:off x="6072180" y="512745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430192C-E6A1-41BD-B604-4C2BF92D76CC}"/>
              </a:ext>
            </a:extLst>
          </p:cNvPr>
          <p:cNvSpPr/>
          <p:nvPr/>
        </p:nvSpPr>
        <p:spPr bwMode="blackGray">
          <a:xfrm>
            <a:off x="7292004" y="512745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67EC16E-7B4F-45D9-B4DF-4C2374B8F3DB}"/>
              </a:ext>
            </a:extLst>
          </p:cNvPr>
          <p:cNvSpPr/>
          <p:nvPr/>
        </p:nvSpPr>
        <p:spPr bwMode="blackGray">
          <a:xfrm>
            <a:off x="5222809" y="512066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E32F9B4-C03A-40A1-AA98-B2D8D5E1F475}"/>
              </a:ext>
            </a:extLst>
          </p:cNvPr>
          <p:cNvSpPr/>
          <p:nvPr/>
        </p:nvSpPr>
        <p:spPr>
          <a:xfrm>
            <a:off x="5467342" y="5127456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A9CDA-8669-4A46-90C7-34B46D50A2BC}"/>
              </a:ext>
            </a:extLst>
          </p:cNvPr>
          <p:cNvSpPr txBox="1"/>
          <p:nvPr/>
        </p:nvSpPr>
        <p:spPr>
          <a:xfrm>
            <a:off x="2792212" y="4322448"/>
            <a:ext cx="75661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TOTAL: $$$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Validating…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B890FC3-96CB-41D6-AEEF-C423C9C1201B}"/>
              </a:ext>
            </a:extLst>
          </p:cNvPr>
          <p:cNvSpPr/>
          <p:nvPr/>
        </p:nvSpPr>
        <p:spPr bwMode="blackGray">
          <a:xfrm>
            <a:off x="6072180" y="540349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879A89B-23EC-40EF-83A7-3E7E47F3CC19}"/>
              </a:ext>
            </a:extLst>
          </p:cNvPr>
          <p:cNvSpPr/>
          <p:nvPr/>
        </p:nvSpPr>
        <p:spPr bwMode="blackGray">
          <a:xfrm>
            <a:off x="7292004" y="540349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2E88B7-D9E1-40A0-9B62-A6DA868E8221}"/>
              </a:ext>
            </a:extLst>
          </p:cNvPr>
          <p:cNvSpPr/>
          <p:nvPr/>
        </p:nvSpPr>
        <p:spPr bwMode="blackGray">
          <a:xfrm>
            <a:off x="5222809" y="539670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BB4FCB3-DD58-4A0D-833E-399655AF1118}"/>
              </a:ext>
            </a:extLst>
          </p:cNvPr>
          <p:cNvSpPr/>
          <p:nvPr/>
        </p:nvSpPr>
        <p:spPr>
          <a:xfrm>
            <a:off x="5467342" y="540349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639F744-B0C9-48ED-A6DD-2C18441336D8}"/>
              </a:ext>
            </a:extLst>
          </p:cNvPr>
          <p:cNvSpPr/>
          <p:nvPr/>
        </p:nvSpPr>
        <p:spPr bwMode="blackGray">
          <a:xfrm>
            <a:off x="6072180" y="568632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Requested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C758EF3-E27A-4AC0-8663-6E811CAE1FDC}"/>
              </a:ext>
            </a:extLst>
          </p:cNvPr>
          <p:cNvSpPr/>
          <p:nvPr/>
        </p:nvSpPr>
        <p:spPr bwMode="blackGray">
          <a:xfrm>
            <a:off x="7292004" y="568632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4B91C8E-E1E0-416F-9C36-85163ECFABCB}"/>
              </a:ext>
            </a:extLst>
          </p:cNvPr>
          <p:cNvSpPr/>
          <p:nvPr/>
        </p:nvSpPr>
        <p:spPr bwMode="blackGray">
          <a:xfrm>
            <a:off x="5222809" y="567953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BFBDFE8-22D1-488A-8B52-1D5FB600E024}"/>
              </a:ext>
            </a:extLst>
          </p:cNvPr>
          <p:cNvSpPr/>
          <p:nvPr/>
        </p:nvSpPr>
        <p:spPr>
          <a:xfrm>
            <a:off x="5467342" y="568632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73D0C8C-C9CF-4CDA-A9FA-2ECE5FFED129}"/>
              </a:ext>
            </a:extLst>
          </p:cNvPr>
          <p:cNvSpPr/>
          <p:nvPr/>
        </p:nvSpPr>
        <p:spPr bwMode="blackGray">
          <a:xfrm>
            <a:off x="6072180" y="5962368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Validated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F7BBCF1-8F2D-4A08-8CDD-925A25035846}"/>
              </a:ext>
            </a:extLst>
          </p:cNvPr>
          <p:cNvSpPr/>
          <p:nvPr/>
        </p:nvSpPr>
        <p:spPr bwMode="blackGray">
          <a:xfrm>
            <a:off x="7292004" y="5962368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9C934BE3-5C74-4F15-B66A-799DE432DFDC}"/>
              </a:ext>
            </a:extLst>
          </p:cNvPr>
          <p:cNvSpPr/>
          <p:nvPr/>
        </p:nvSpPr>
        <p:spPr bwMode="blackGray">
          <a:xfrm>
            <a:off x="5222809" y="5955579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824EB8A-106F-47EE-BD23-D68DC2467C99}"/>
              </a:ext>
            </a:extLst>
          </p:cNvPr>
          <p:cNvSpPr/>
          <p:nvPr/>
        </p:nvSpPr>
        <p:spPr>
          <a:xfrm>
            <a:off x="5467342" y="5962368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4" name="Graphic 73" descr="Cursor with solid fill">
            <a:extLst>
              <a:ext uri="{FF2B5EF4-FFF2-40B4-BE49-F238E27FC236}">
                <a16:creationId xmlns:a16="http://schemas.microsoft.com/office/drawing/2014/main" id="{EBE98D88-C8A9-481A-960F-A7D9B01B310C}"/>
              </a:ext>
            </a:extLst>
          </p:cNvPr>
          <p:cNvSpPr/>
          <p:nvPr/>
        </p:nvSpPr>
        <p:spPr>
          <a:xfrm>
            <a:off x="4123976" y="464838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346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CF2A-FCA3-46D9-B859-2B8046E8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0DE3-3591-428E-B664-497B92B5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Create a visual notation that makes it easy to understand the Repo Streams in Kafka.</a:t>
            </a:r>
          </a:p>
          <a:p>
            <a:r>
              <a:rPr lang="en-ZA" dirty="0"/>
              <a:t>Figure out what are the various types of streams we are interested in.</a:t>
            </a:r>
          </a:p>
          <a:p>
            <a:r>
              <a:rPr lang="en-ZA" dirty="0"/>
              <a:t>See if the CRUSHED concepts fit in here</a:t>
            </a:r>
          </a:p>
          <a:p>
            <a:pPr lvl="1"/>
            <a:r>
              <a:rPr lang="en-ZA" dirty="0"/>
              <a:t>CREATE</a:t>
            </a:r>
          </a:p>
          <a:p>
            <a:pPr lvl="1"/>
            <a:r>
              <a:rPr lang="en-ZA" dirty="0"/>
              <a:t>READ</a:t>
            </a:r>
          </a:p>
          <a:p>
            <a:pPr lvl="1"/>
            <a:r>
              <a:rPr lang="en-ZA" dirty="0"/>
              <a:t>UPDATE</a:t>
            </a:r>
          </a:p>
          <a:p>
            <a:pPr lvl="1"/>
            <a:r>
              <a:rPr lang="en-ZA" dirty="0"/>
              <a:t>SNAPSHOT</a:t>
            </a:r>
          </a:p>
          <a:p>
            <a:pPr lvl="1"/>
            <a:r>
              <a:rPr lang="en-ZA" dirty="0"/>
              <a:t>HISTORY</a:t>
            </a:r>
          </a:p>
          <a:p>
            <a:pPr lvl="1"/>
            <a:r>
              <a:rPr lang="en-ZA" dirty="0"/>
              <a:t>EVENT</a:t>
            </a:r>
          </a:p>
          <a:p>
            <a:pPr lvl="1"/>
            <a:r>
              <a:rPr lang="en-ZA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8829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740387" y="2381211"/>
            <a:ext cx="4376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1 Item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132764" y="2745542"/>
            <a:ext cx="201497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Shopping Cart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Review your Shopping Basket…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493" y="347204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AA30E9-581A-4859-A6B4-60A2A56775E1}"/>
              </a:ext>
            </a:extLst>
          </p:cNvPr>
          <p:cNvSpPr/>
          <p:nvPr/>
        </p:nvSpPr>
        <p:spPr>
          <a:xfrm>
            <a:off x="10936208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00F22F-C6FF-44E5-88C7-0D4079C438E8}"/>
              </a:ext>
            </a:extLst>
          </p:cNvPr>
          <p:cNvSpPr/>
          <p:nvPr/>
        </p:nvSpPr>
        <p:spPr>
          <a:xfrm>
            <a:off x="10331370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AF19041-046B-4BC1-BA5B-D4AB932B9427}"/>
              </a:ext>
            </a:extLst>
          </p:cNvPr>
          <p:cNvSpPr/>
          <p:nvPr/>
        </p:nvSpPr>
        <p:spPr>
          <a:xfrm>
            <a:off x="972419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F4B8EE6-F631-46D8-B5D5-F6A5606C7D8D}"/>
              </a:ext>
            </a:extLst>
          </p:cNvPr>
          <p:cNvSpPr/>
          <p:nvPr/>
        </p:nvSpPr>
        <p:spPr>
          <a:xfrm>
            <a:off x="911585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1E4D8E6-0201-4BD8-BEB5-53C1FD5F6BB3}"/>
              </a:ext>
            </a:extLst>
          </p:cNvPr>
          <p:cNvSpPr/>
          <p:nvPr/>
        </p:nvSpPr>
        <p:spPr bwMode="blackGray">
          <a:xfrm>
            <a:off x="6072180" y="512745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430192C-E6A1-41BD-B604-4C2BF92D76CC}"/>
              </a:ext>
            </a:extLst>
          </p:cNvPr>
          <p:cNvSpPr/>
          <p:nvPr/>
        </p:nvSpPr>
        <p:spPr bwMode="blackGray">
          <a:xfrm>
            <a:off x="7292004" y="512745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67EC16E-7B4F-45D9-B4DF-4C2374B8F3DB}"/>
              </a:ext>
            </a:extLst>
          </p:cNvPr>
          <p:cNvSpPr/>
          <p:nvPr/>
        </p:nvSpPr>
        <p:spPr bwMode="blackGray">
          <a:xfrm>
            <a:off x="5222809" y="512066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E32F9B4-C03A-40A1-AA98-B2D8D5E1F475}"/>
              </a:ext>
            </a:extLst>
          </p:cNvPr>
          <p:cNvSpPr/>
          <p:nvPr/>
        </p:nvSpPr>
        <p:spPr>
          <a:xfrm>
            <a:off x="5467342" y="5127456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A9CDA-8669-4A46-90C7-34B46D50A2BC}"/>
              </a:ext>
            </a:extLst>
          </p:cNvPr>
          <p:cNvSpPr txBox="1"/>
          <p:nvPr/>
        </p:nvSpPr>
        <p:spPr>
          <a:xfrm>
            <a:off x="2569396" y="4322448"/>
            <a:ext cx="12022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TOTAL: $$$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Making Payment…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B890FC3-96CB-41D6-AEEF-C423C9C1201B}"/>
              </a:ext>
            </a:extLst>
          </p:cNvPr>
          <p:cNvSpPr/>
          <p:nvPr/>
        </p:nvSpPr>
        <p:spPr bwMode="blackGray">
          <a:xfrm>
            <a:off x="6072180" y="540349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879A89B-23EC-40EF-83A7-3E7E47F3CC19}"/>
              </a:ext>
            </a:extLst>
          </p:cNvPr>
          <p:cNvSpPr/>
          <p:nvPr/>
        </p:nvSpPr>
        <p:spPr bwMode="blackGray">
          <a:xfrm>
            <a:off x="7292004" y="540349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2E88B7-D9E1-40A0-9B62-A6DA868E8221}"/>
              </a:ext>
            </a:extLst>
          </p:cNvPr>
          <p:cNvSpPr/>
          <p:nvPr/>
        </p:nvSpPr>
        <p:spPr bwMode="blackGray">
          <a:xfrm>
            <a:off x="5222809" y="539670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BB4FCB3-DD58-4A0D-833E-399655AF1118}"/>
              </a:ext>
            </a:extLst>
          </p:cNvPr>
          <p:cNvSpPr/>
          <p:nvPr/>
        </p:nvSpPr>
        <p:spPr>
          <a:xfrm>
            <a:off x="5467342" y="540349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639F744-B0C9-48ED-A6DD-2C18441336D8}"/>
              </a:ext>
            </a:extLst>
          </p:cNvPr>
          <p:cNvSpPr/>
          <p:nvPr/>
        </p:nvSpPr>
        <p:spPr bwMode="blackGray">
          <a:xfrm>
            <a:off x="6072180" y="568632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Requested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C758EF3-E27A-4AC0-8663-6E811CAE1FDC}"/>
              </a:ext>
            </a:extLst>
          </p:cNvPr>
          <p:cNvSpPr/>
          <p:nvPr/>
        </p:nvSpPr>
        <p:spPr bwMode="blackGray">
          <a:xfrm>
            <a:off x="7292004" y="568632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4B91C8E-E1E0-416F-9C36-85163ECFABCB}"/>
              </a:ext>
            </a:extLst>
          </p:cNvPr>
          <p:cNvSpPr/>
          <p:nvPr/>
        </p:nvSpPr>
        <p:spPr bwMode="blackGray">
          <a:xfrm>
            <a:off x="5222809" y="567953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BFBDFE8-22D1-488A-8B52-1D5FB600E024}"/>
              </a:ext>
            </a:extLst>
          </p:cNvPr>
          <p:cNvSpPr/>
          <p:nvPr/>
        </p:nvSpPr>
        <p:spPr>
          <a:xfrm>
            <a:off x="5467342" y="568632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73D0C8C-C9CF-4CDA-A9FA-2ECE5FFED129}"/>
              </a:ext>
            </a:extLst>
          </p:cNvPr>
          <p:cNvSpPr/>
          <p:nvPr/>
        </p:nvSpPr>
        <p:spPr bwMode="blackGray">
          <a:xfrm>
            <a:off x="6072180" y="5962368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Validated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F7BBCF1-8F2D-4A08-8CDD-925A25035846}"/>
              </a:ext>
            </a:extLst>
          </p:cNvPr>
          <p:cNvSpPr/>
          <p:nvPr/>
        </p:nvSpPr>
        <p:spPr bwMode="blackGray">
          <a:xfrm>
            <a:off x="7292004" y="5962368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9C934BE3-5C74-4F15-B66A-799DE432DFDC}"/>
              </a:ext>
            </a:extLst>
          </p:cNvPr>
          <p:cNvSpPr/>
          <p:nvPr/>
        </p:nvSpPr>
        <p:spPr bwMode="blackGray">
          <a:xfrm>
            <a:off x="5222809" y="5955579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824EB8A-106F-47EE-BD23-D68DC2467C99}"/>
              </a:ext>
            </a:extLst>
          </p:cNvPr>
          <p:cNvSpPr/>
          <p:nvPr/>
        </p:nvSpPr>
        <p:spPr>
          <a:xfrm>
            <a:off x="5467342" y="5962368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66559623-5CA8-450D-8113-F2672B50AB58}"/>
              </a:ext>
            </a:extLst>
          </p:cNvPr>
          <p:cNvSpPr/>
          <p:nvPr/>
        </p:nvSpPr>
        <p:spPr bwMode="blackGray">
          <a:xfrm>
            <a:off x="6072180" y="6231620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Paid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9458030-5B49-45D7-9DD9-99155A268CF9}"/>
              </a:ext>
            </a:extLst>
          </p:cNvPr>
          <p:cNvSpPr/>
          <p:nvPr/>
        </p:nvSpPr>
        <p:spPr bwMode="blackGray">
          <a:xfrm>
            <a:off x="7292004" y="6231620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Successfully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D977AC-E367-43AF-9C6C-E7487A883E87}"/>
              </a:ext>
            </a:extLst>
          </p:cNvPr>
          <p:cNvSpPr/>
          <p:nvPr/>
        </p:nvSpPr>
        <p:spPr bwMode="blackGray">
          <a:xfrm>
            <a:off x="5222809" y="6224831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0B2ED1CA-F981-417F-835A-AC5985CD25E1}"/>
              </a:ext>
            </a:extLst>
          </p:cNvPr>
          <p:cNvSpPr/>
          <p:nvPr/>
        </p:nvSpPr>
        <p:spPr>
          <a:xfrm>
            <a:off x="5467342" y="6231620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9" name="Graphic 73" descr="Cursor with solid fill">
            <a:extLst>
              <a:ext uri="{FF2B5EF4-FFF2-40B4-BE49-F238E27FC236}">
                <a16:creationId xmlns:a16="http://schemas.microsoft.com/office/drawing/2014/main" id="{4C34987D-91DA-428E-98F2-70B77265E13E}"/>
              </a:ext>
            </a:extLst>
          </p:cNvPr>
          <p:cNvSpPr/>
          <p:nvPr/>
        </p:nvSpPr>
        <p:spPr>
          <a:xfrm>
            <a:off x="4123976" y="464838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6608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7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132764" y="2745542"/>
            <a:ext cx="201497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Shopping Cart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Review your Shopping Basket…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576D042-6E9E-46FF-9E36-959DBB476B66}"/>
              </a:ext>
            </a:extLst>
          </p:cNvPr>
          <p:cNvSpPr/>
          <p:nvPr/>
        </p:nvSpPr>
        <p:spPr>
          <a:xfrm>
            <a:off x="10936208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94FD3A5-A2F0-416D-805D-9459080A9B48}"/>
              </a:ext>
            </a:extLst>
          </p:cNvPr>
          <p:cNvSpPr/>
          <p:nvPr/>
        </p:nvSpPr>
        <p:spPr>
          <a:xfrm>
            <a:off x="10331370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4E13988-4BFE-4356-9E71-F6533B2AFA5A}"/>
              </a:ext>
            </a:extLst>
          </p:cNvPr>
          <p:cNvSpPr/>
          <p:nvPr/>
        </p:nvSpPr>
        <p:spPr>
          <a:xfrm>
            <a:off x="972419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E446FB-3514-4AA8-9E53-4DE52DEA985D}"/>
              </a:ext>
            </a:extLst>
          </p:cNvPr>
          <p:cNvSpPr/>
          <p:nvPr/>
        </p:nvSpPr>
        <p:spPr>
          <a:xfrm>
            <a:off x="9115857" y="3423687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A310DA5-BDEF-49EE-9FC7-BC73D615D2BD}"/>
              </a:ext>
            </a:extLst>
          </p:cNvPr>
          <p:cNvSpPr/>
          <p:nvPr/>
        </p:nvSpPr>
        <p:spPr bwMode="blackGray">
          <a:xfrm>
            <a:off x="6072180" y="342368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0B5B64D-23F4-4548-A4F8-D1CF6A996519}"/>
              </a:ext>
            </a:extLst>
          </p:cNvPr>
          <p:cNvSpPr/>
          <p:nvPr/>
        </p:nvSpPr>
        <p:spPr bwMode="blackGray">
          <a:xfrm>
            <a:off x="7292004" y="342368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Sweet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DC8A058-F8FD-4225-81FF-246D33209E6B}"/>
              </a:ext>
            </a:extLst>
          </p:cNvPr>
          <p:cNvSpPr/>
          <p:nvPr/>
        </p:nvSpPr>
        <p:spPr bwMode="blackGray">
          <a:xfrm>
            <a:off x="5222809" y="341689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2C9E3CE-A506-4393-8693-44E9F8EB1FDD}"/>
              </a:ext>
            </a:extLst>
          </p:cNvPr>
          <p:cNvSpPr/>
          <p:nvPr/>
        </p:nvSpPr>
        <p:spPr>
          <a:xfrm>
            <a:off x="5467342" y="3423687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8" name="Graphic 27" descr="Cake slice outline">
            <a:extLst>
              <a:ext uri="{FF2B5EF4-FFF2-40B4-BE49-F238E27FC236}">
                <a16:creationId xmlns:a16="http://schemas.microsoft.com/office/drawing/2014/main" id="{96E8A0CC-DF04-48F4-A647-EF8BE6E9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493" y="3472048"/>
            <a:ext cx="698043" cy="69804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11BD38E-AA6F-4D95-9454-C0C2BF948C51}"/>
              </a:ext>
            </a:extLst>
          </p:cNvPr>
          <p:cNvSpPr/>
          <p:nvPr/>
        </p:nvSpPr>
        <p:spPr bwMode="blackGray">
          <a:xfrm>
            <a:off x="6072180" y="371330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Selected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717EFE7-EF82-4EE8-9D1E-F714B44D93BD}"/>
              </a:ext>
            </a:extLst>
          </p:cNvPr>
          <p:cNvSpPr/>
          <p:nvPr/>
        </p:nvSpPr>
        <p:spPr bwMode="blackGray">
          <a:xfrm>
            <a:off x="7292004" y="371330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BF2C6AA-FC66-4360-A04C-B5793903F166}"/>
              </a:ext>
            </a:extLst>
          </p:cNvPr>
          <p:cNvSpPr/>
          <p:nvPr/>
        </p:nvSpPr>
        <p:spPr bwMode="blackGray">
          <a:xfrm>
            <a:off x="5222809" y="370651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D20C8E-45A8-453A-A129-2A82BE1A6B64}"/>
              </a:ext>
            </a:extLst>
          </p:cNvPr>
          <p:cNvSpPr/>
          <p:nvPr/>
        </p:nvSpPr>
        <p:spPr>
          <a:xfrm>
            <a:off x="5467342" y="3713306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4123976" y="4648380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0C302380-43E4-452C-AB05-C711D5A1255F}"/>
              </a:ext>
            </a:extLst>
          </p:cNvPr>
          <p:cNvSpPr/>
          <p:nvPr/>
        </p:nvSpPr>
        <p:spPr>
          <a:xfrm>
            <a:off x="10331370" y="400292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C41E83A3-5570-4869-8063-9B4B721E15EF}"/>
              </a:ext>
            </a:extLst>
          </p:cNvPr>
          <p:cNvSpPr/>
          <p:nvPr/>
        </p:nvSpPr>
        <p:spPr bwMode="blackGray">
          <a:xfrm>
            <a:off x="6072180" y="40029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Loaded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37326D0A-18CC-4569-805A-1B126FF5CDDC}"/>
              </a:ext>
            </a:extLst>
          </p:cNvPr>
          <p:cNvSpPr/>
          <p:nvPr/>
        </p:nvSpPr>
        <p:spPr bwMode="blackGray">
          <a:xfrm>
            <a:off x="7292004" y="40029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A410FCC-C0FC-4068-8604-C17E1783235A}"/>
              </a:ext>
            </a:extLst>
          </p:cNvPr>
          <p:cNvSpPr/>
          <p:nvPr/>
        </p:nvSpPr>
        <p:spPr bwMode="blackGray">
          <a:xfrm>
            <a:off x="5222809" y="39961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24BD9AC-F970-4F74-907E-D1746AC02842}"/>
              </a:ext>
            </a:extLst>
          </p:cNvPr>
          <p:cNvSpPr/>
          <p:nvPr/>
        </p:nvSpPr>
        <p:spPr>
          <a:xfrm>
            <a:off x="5467342" y="4002925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DEC1852-47BF-4C61-944C-6864B9446E54}"/>
              </a:ext>
            </a:extLst>
          </p:cNvPr>
          <p:cNvSpPr/>
          <p:nvPr/>
        </p:nvSpPr>
        <p:spPr bwMode="blackGray">
          <a:xfrm>
            <a:off x="6072180" y="429254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Added to Cart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87E580B-ECE5-4BE3-8DA2-B3F8D3F06629}"/>
              </a:ext>
            </a:extLst>
          </p:cNvPr>
          <p:cNvSpPr/>
          <p:nvPr/>
        </p:nvSpPr>
        <p:spPr bwMode="blackGray">
          <a:xfrm>
            <a:off x="7292004" y="429254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DC03AD2-053A-4ED2-A652-AA8EFDCC5C4E}"/>
              </a:ext>
            </a:extLst>
          </p:cNvPr>
          <p:cNvSpPr/>
          <p:nvPr/>
        </p:nvSpPr>
        <p:spPr bwMode="blackGray">
          <a:xfrm>
            <a:off x="5222809" y="428575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D564B66-1992-42C3-9F4C-BBFB21E8C3CF}"/>
              </a:ext>
            </a:extLst>
          </p:cNvPr>
          <p:cNvSpPr/>
          <p:nvPr/>
        </p:nvSpPr>
        <p:spPr>
          <a:xfrm>
            <a:off x="5467342" y="4292544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1EA0C89-A4D1-49E6-8174-DC1C2C4DF7C2}"/>
              </a:ext>
            </a:extLst>
          </p:cNvPr>
          <p:cNvSpPr/>
          <p:nvPr/>
        </p:nvSpPr>
        <p:spPr bwMode="blackGray">
          <a:xfrm>
            <a:off x="6072180" y="4575374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Item Added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A7578CD-442E-4013-91BA-50FBB67CA610}"/>
              </a:ext>
            </a:extLst>
          </p:cNvPr>
          <p:cNvSpPr/>
          <p:nvPr/>
        </p:nvSpPr>
        <p:spPr bwMode="blackGray">
          <a:xfrm>
            <a:off x="7292004" y="4575374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B3FB31FE-BC03-4634-A57E-B732FFC91824}"/>
              </a:ext>
            </a:extLst>
          </p:cNvPr>
          <p:cNvSpPr/>
          <p:nvPr/>
        </p:nvSpPr>
        <p:spPr bwMode="blackGray">
          <a:xfrm>
            <a:off x="5222809" y="4568585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EEE77E93-DBA5-46D2-B573-1454A6E36C2C}"/>
              </a:ext>
            </a:extLst>
          </p:cNvPr>
          <p:cNvSpPr/>
          <p:nvPr/>
        </p:nvSpPr>
        <p:spPr>
          <a:xfrm>
            <a:off x="5467342" y="4575374"/>
            <a:ext cx="571500" cy="215528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  <a:endParaRPr lang="en-ZA" sz="1200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1B1D765-9496-4B32-8632-535819B81F73}"/>
              </a:ext>
            </a:extLst>
          </p:cNvPr>
          <p:cNvSpPr/>
          <p:nvPr/>
        </p:nvSpPr>
        <p:spPr>
          <a:xfrm>
            <a:off x="10936208" y="456858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A2EFC92-2FE0-4D9E-8A9F-122DA120880B}"/>
              </a:ext>
            </a:extLst>
          </p:cNvPr>
          <p:cNvSpPr/>
          <p:nvPr/>
        </p:nvSpPr>
        <p:spPr bwMode="blackGray">
          <a:xfrm>
            <a:off x="6072180" y="485141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Checked Out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E648A4D-F2EF-4C6C-B04E-A372BBE97A70}"/>
              </a:ext>
            </a:extLst>
          </p:cNvPr>
          <p:cNvSpPr/>
          <p:nvPr/>
        </p:nvSpPr>
        <p:spPr bwMode="blackGray">
          <a:xfrm>
            <a:off x="7292004" y="485141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1231421-9B97-4682-A2FE-EE486D93C326}"/>
              </a:ext>
            </a:extLst>
          </p:cNvPr>
          <p:cNvSpPr/>
          <p:nvPr/>
        </p:nvSpPr>
        <p:spPr bwMode="blackGray">
          <a:xfrm>
            <a:off x="5222809" y="484462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1E2CEB1-639B-4EC6-B862-677C589D5F97}"/>
              </a:ext>
            </a:extLst>
          </p:cNvPr>
          <p:cNvSpPr/>
          <p:nvPr/>
        </p:nvSpPr>
        <p:spPr>
          <a:xfrm>
            <a:off x="5467342" y="485141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0AA30E9-581A-4859-A6B4-60A2A56775E1}"/>
              </a:ext>
            </a:extLst>
          </p:cNvPr>
          <p:cNvSpPr/>
          <p:nvPr/>
        </p:nvSpPr>
        <p:spPr>
          <a:xfrm>
            <a:off x="10936208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 Item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D00F22F-C6FF-44E5-88C7-0D4079C438E8}"/>
              </a:ext>
            </a:extLst>
          </p:cNvPr>
          <p:cNvSpPr/>
          <p:nvPr/>
        </p:nvSpPr>
        <p:spPr>
          <a:xfrm>
            <a:off x="10331370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AF19041-046B-4BC1-BA5B-D4AB932B9427}"/>
              </a:ext>
            </a:extLst>
          </p:cNvPr>
          <p:cNvSpPr/>
          <p:nvPr/>
        </p:nvSpPr>
        <p:spPr>
          <a:xfrm>
            <a:off x="972419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CF4B8EE6-F631-46D8-B5D5-F6A5606C7D8D}"/>
              </a:ext>
            </a:extLst>
          </p:cNvPr>
          <p:cNvSpPr/>
          <p:nvPr/>
        </p:nvSpPr>
        <p:spPr>
          <a:xfrm>
            <a:off x="9115857" y="5127456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01E4D8E6-0201-4BD8-BEB5-53C1FD5F6BB3}"/>
              </a:ext>
            </a:extLst>
          </p:cNvPr>
          <p:cNvSpPr/>
          <p:nvPr/>
        </p:nvSpPr>
        <p:spPr bwMode="blackGray">
          <a:xfrm>
            <a:off x="6072180" y="5127456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430192C-E6A1-41BD-B604-4C2BF92D76CC}"/>
              </a:ext>
            </a:extLst>
          </p:cNvPr>
          <p:cNvSpPr/>
          <p:nvPr/>
        </p:nvSpPr>
        <p:spPr bwMode="blackGray">
          <a:xfrm>
            <a:off x="7292004" y="5127456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Cart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767EC16E-7B4F-45D9-B4DF-4C2374B8F3DB}"/>
              </a:ext>
            </a:extLst>
          </p:cNvPr>
          <p:cNvSpPr/>
          <p:nvPr/>
        </p:nvSpPr>
        <p:spPr bwMode="blackGray">
          <a:xfrm>
            <a:off x="5222809" y="5120667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4E32F9B4-C03A-40A1-AA98-B2D8D5E1F475}"/>
              </a:ext>
            </a:extLst>
          </p:cNvPr>
          <p:cNvSpPr/>
          <p:nvPr/>
        </p:nvSpPr>
        <p:spPr>
          <a:xfrm>
            <a:off x="5467342" y="5127456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0A9CDA-8669-4A46-90C7-34B46D50A2BC}"/>
              </a:ext>
            </a:extLst>
          </p:cNvPr>
          <p:cNvSpPr txBox="1"/>
          <p:nvPr/>
        </p:nvSpPr>
        <p:spPr>
          <a:xfrm>
            <a:off x="2405089" y="4322448"/>
            <a:ext cx="15308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TOTAL: $$$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200" b="1" dirty="0">
                <a:latin typeface="Segoe Print" panose="02000600000000000000" pitchFamily="2" charset="0"/>
                <a:cs typeface="Segoe UI Semibold" panose="020B0702040204020203" pitchFamily="34" charset="0"/>
              </a:rPr>
              <a:t>Purchase Complete!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FB890FC3-96CB-41D6-AEEF-C423C9C1201B}"/>
              </a:ext>
            </a:extLst>
          </p:cNvPr>
          <p:cNvSpPr/>
          <p:nvPr/>
        </p:nvSpPr>
        <p:spPr bwMode="blackGray">
          <a:xfrm>
            <a:off x="6072180" y="540349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Placed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B879A89B-23EC-40EF-83A7-3E7E47F3CC19}"/>
              </a:ext>
            </a:extLst>
          </p:cNvPr>
          <p:cNvSpPr/>
          <p:nvPr/>
        </p:nvSpPr>
        <p:spPr bwMode="blackGray">
          <a:xfrm>
            <a:off x="7292004" y="540349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Order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22E88B7-D9E1-40A0-9B62-A6DA868E8221}"/>
              </a:ext>
            </a:extLst>
          </p:cNvPr>
          <p:cNvSpPr/>
          <p:nvPr/>
        </p:nvSpPr>
        <p:spPr bwMode="blackGray">
          <a:xfrm>
            <a:off x="5222809" y="539670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6BB4FCB3-DD58-4A0D-833E-399655AF1118}"/>
              </a:ext>
            </a:extLst>
          </p:cNvPr>
          <p:cNvSpPr/>
          <p:nvPr/>
        </p:nvSpPr>
        <p:spPr>
          <a:xfrm>
            <a:off x="5467342" y="540349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639F744-B0C9-48ED-A6DD-2C18441336D8}"/>
              </a:ext>
            </a:extLst>
          </p:cNvPr>
          <p:cNvSpPr/>
          <p:nvPr/>
        </p:nvSpPr>
        <p:spPr bwMode="blackGray">
          <a:xfrm>
            <a:off x="6072180" y="5686327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Requested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C758EF3-E27A-4AC0-8663-6E811CAE1FDC}"/>
              </a:ext>
            </a:extLst>
          </p:cNvPr>
          <p:cNvSpPr/>
          <p:nvPr/>
        </p:nvSpPr>
        <p:spPr bwMode="blackGray">
          <a:xfrm>
            <a:off x="7292004" y="5686327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4B91C8E-E1E0-416F-9C36-85163ECFABCB}"/>
              </a:ext>
            </a:extLst>
          </p:cNvPr>
          <p:cNvSpPr/>
          <p:nvPr/>
        </p:nvSpPr>
        <p:spPr bwMode="blackGray">
          <a:xfrm>
            <a:off x="5222809" y="5679538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7BFBDFE8-22D1-488A-8B52-1D5FB600E024}"/>
              </a:ext>
            </a:extLst>
          </p:cNvPr>
          <p:cNvSpPr/>
          <p:nvPr/>
        </p:nvSpPr>
        <p:spPr>
          <a:xfrm>
            <a:off x="5467342" y="5686327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973D0C8C-C9CF-4CDA-A9FA-2ECE5FFED129}"/>
              </a:ext>
            </a:extLst>
          </p:cNvPr>
          <p:cNvSpPr/>
          <p:nvPr/>
        </p:nvSpPr>
        <p:spPr bwMode="blackGray">
          <a:xfrm>
            <a:off x="6072180" y="5962368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Order Validated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F7BBCF1-8F2D-4A08-8CDD-925A25035846}"/>
              </a:ext>
            </a:extLst>
          </p:cNvPr>
          <p:cNvSpPr/>
          <p:nvPr/>
        </p:nvSpPr>
        <p:spPr bwMode="blackGray">
          <a:xfrm>
            <a:off x="7292004" y="5962368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Cake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9C934BE3-5C74-4F15-B66A-799DE432DFDC}"/>
              </a:ext>
            </a:extLst>
          </p:cNvPr>
          <p:cNvSpPr/>
          <p:nvPr/>
        </p:nvSpPr>
        <p:spPr bwMode="blackGray">
          <a:xfrm>
            <a:off x="5222809" y="5955579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824EB8A-106F-47EE-BD23-D68DC2467C99}"/>
              </a:ext>
            </a:extLst>
          </p:cNvPr>
          <p:cNvSpPr/>
          <p:nvPr/>
        </p:nvSpPr>
        <p:spPr>
          <a:xfrm>
            <a:off x="5467342" y="5962368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66559623-5CA8-450D-8113-F2672B50AB58}"/>
              </a:ext>
            </a:extLst>
          </p:cNvPr>
          <p:cNvSpPr/>
          <p:nvPr/>
        </p:nvSpPr>
        <p:spPr bwMode="blackGray">
          <a:xfrm>
            <a:off x="6072180" y="6231620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Paid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9458030-5B49-45D7-9DD9-99155A268CF9}"/>
              </a:ext>
            </a:extLst>
          </p:cNvPr>
          <p:cNvSpPr/>
          <p:nvPr/>
        </p:nvSpPr>
        <p:spPr bwMode="blackGray">
          <a:xfrm>
            <a:off x="7292004" y="6231620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Successfully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F7D977AC-E367-43AF-9C6C-E7487A883E87}"/>
              </a:ext>
            </a:extLst>
          </p:cNvPr>
          <p:cNvSpPr/>
          <p:nvPr/>
        </p:nvSpPr>
        <p:spPr bwMode="blackGray">
          <a:xfrm>
            <a:off x="5222809" y="6224831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16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0B2ED1CA-F981-417F-835A-AC5985CD25E1}"/>
              </a:ext>
            </a:extLst>
          </p:cNvPr>
          <p:cNvSpPr/>
          <p:nvPr/>
        </p:nvSpPr>
        <p:spPr>
          <a:xfrm>
            <a:off x="5467342" y="6231620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CE10CFAF-3A3A-401C-AD61-E5208C8F5B46}"/>
              </a:ext>
            </a:extLst>
          </p:cNvPr>
          <p:cNvSpPr/>
          <p:nvPr/>
        </p:nvSpPr>
        <p:spPr>
          <a:xfrm>
            <a:off x="10936208" y="649287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6E240D48-C24C-4CD3-B8E5-4F8A2C5755CD}"/>
              </a:ext>
            </a:extLst>
          </p:cNvPr>
          <p:cNvSpPr/>
          <p:nvPr/>
        </p:nvSpPr>
        <p:spPr>
          <a:xfrm>
            <a:off x="10331370" y="649287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Purchase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D3A6D3A5-0B5A-4F3D-94D1-927B09827E51}"/>
              </a:ext>
            </a:extLst>
          </p:cNvPr>
          <p:cNvSpPr/>
          <p:nvPr/>
        </p:nvSpPr>
        <p:spPr>
          <a:xfrm>
            <a:off x="9724197" y="649287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Sweet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C8A1183-9011-47B2-ACCA-A43A7B6B55D6}"/>
              </a:ext>
            </a:extLst>
          </p:cNvPr>
          <p:cNvSpPr/>
          <p:nvPr/>
        </p:nvSpPr>
        <p:spPr>
          <a:xfrm>
            <a:off x="9115857" y="6492875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4AE1B291-8B81-454D-93D3-3A22FC930081}"/>
              </a:ext>
            </a:extLst>
          </p:cNvPr>
          <p:cNvSpPr/>
          <p:nvPr/>
        </p:nvSpPr>
        <p:spPr bwMode="blackGray">
          <a:xfrm>
            <a:off x="6072180" y="649287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CA314168-32A3-461C-9D22-AB2924653922}"/>
              </a:ext>
            </a:extLst>
          </p:cNvPr>
          <p:cNvSpPr/>
          <p:nvPr/>
        </p:nvSpPr>
        <p:spPr bwMode="blackGray">
          <a:xfrm>
            <a:off x="7292004" y="649287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Purchase Complete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0FA98FFA-C488-4BC0-9174-4FC0ABF63A37}"/>
              </a:ext>
            </a:extLst>
          </p:cNvPr>
          <p:cNvSpPr/>
          <p:nvPr/>
        </p:nvSpPr>
        <p:spPr bwMode="blackGray">
          <a:xfrm>
            <a:off x="5222809" y="648608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B434A301-0F6F-4A5E-A59D-48C53E514E38}"/>
              </a:ext>
            </a:extLst>
          </p:cNvPr>
          <p:cNvSpPr/>
          <p:nvPr/>
        </p:nvSpPr>
        <p:spPr>
          <a:xfrm>
            <a:off x="5467342" y="6492875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48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AD5FF-6D67-4954-8E44-75828A4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AD4A99-8CBF-4A36-89E5-F809327AC138}"/>
              </a:ext>
            </a:extLst>
          </p:cNvPr>
          <p:cNvSpPr/>
          <p:nvPr/>
        </p:nvSpPr>
        <p:spPr>
          <a:xfrm>
            <a:off x="1900645" y="3509553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FBD180-3A1C-4ABC-B453-DB8203D7B2DC}"/>
              </a:ext>
            </a:extLst>
          </p:cNvPr>
          <p:cNvSpPr/>
          <p:nvPr/>
        </p:nvSpPr>
        <p:spPr>
          <a:xfrm>
            <a:off x="5690507" y="3509552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19EC6D-5900-4F74-8A2D-A4CCDC9EEC84}"/>
              </a:ext>
            </a:extLst>
          </p:cNvPr>
          <p:cNvSpPr/>
          <p:nvPr/>
        </p:nvSpPr>
        <p:spPr>
          <a:xfrm>
            <a:off x="9480368" y="3509553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9EB77F-4BFA-4B06-ACCE-D2C282D37D2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725782" y="3795847"/>
            <a:ext cx="2964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E0608-5263-4C54-8B7D-82719D65F8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15644" y="3795847"/>
            <a:ext cx="2964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89A66-F90B-4D3F-9031-C1517F6124D4}"/>
              </a:ext>
            </a:extLst>
          </p:cNvPr>
          <p:cNvGrpSpPr/>
          <p:nvPr/>
        </p:nvGrpSpPr>
        <p:grpSpPr>
          <a:xfrm>
            <a:off x="2876730" y="3509552"/>
            <a:ext cx="348344" cy="246222"/>
            <a:chOff x="3016430" y="3518589"/>
            <a:chExt cx="348344" cy="24622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9DA8-B4F2-4247-86C9-7792C109A255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C782CA-FFFE-46B9-8106-DCFDB677C24E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3FA06-99BA-45E8-B70D-6F3B222CF759}"/>
              </a:ext>
            </a:extLst>
          </p:cNvPr>
          <p:cNvGrpSpPr/>
          <p:nvPr/>
        </p:nvGrpSpPr>
        <p:grpSpPr>
          <a:xfrm>
            <a:off x="3632380" y="3509552"/>
            <a:ext cx="348344" cy="246222"/>
            <a:chOff x="3016430" y="3518589"/>
            <a:chExt cx="348344" cy="24622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FEDE7E8-1234-4EAD-97E0-94F6C4CD5C62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03C1A2-BBAE-4AD3-8A2D-530D8DB47B18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609453-1E07-414E-A88F-2714F4C6B47A}"/>
              </a:ext>
            </a:extLst>
          </p:cNvPr>
          <p:cNvGrpSpPr/>
          <p:nvPr/>
        </p:nvGrpSpPr>
        <p:grpSpPr>
          <a:xfrm>
            <a:off x="4137622" y="3509552"/>
            <a:ext cx="348344" cy="246222"/>
            <a:chOff x="3016430" y="3518589"/>
            <a:chExt cx="348344" cy="2462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25BE32-432D-4340-B257-A75983A8D75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3C5D51-9194-43BE-B7A7-23B037FAD6E7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9624A-3F42-4CA3-B7F5-4ADCC0891A10}"/>
              </a:ext>
            </a:extLst>
          </p:cNvPr>
          <p:cNvGrpSpPr/>
          <p:nvPr/>
        </p:nvGrpSpPr>
        <p:grpSpPr>
          <a:xfrm>
            <a:off x="4533264" y="3509552"/>
            <a:ext cx="348344" cy="246222"/>
            <a:chOff x="3016430" y="3518589"/>
            <a:chExt cx="348344" cy="2462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7A3CC05-0E5D-45A7-8C02-1B366AC85BE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344751-DEFF-469A-BE20-AE896C3B6586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3A8193-3988-47DD-83C2-395C1C34F9AD}"/>
              </a:ext>
            </a:extLst>
          </p:cNvPr>
          <p:cNvGrpSpPr/>
          <p:nvPr/>
        </p:nvGrpSpPr>
        <p:grpSpPr>
          <a:xfrm>
            <a:off x="5185265" y="3509552"/>
            <a:ext cx="348344" cy="246222"/>
            <a:chOff x="3016430" y="3518589"/>
            <a:chExt cx="348344" cy="2462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4875E81-BED6-40A4-9E36-6B178C6AABD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D44BC-3D64-47E4-B904-131F16C4DAD1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7A68A8-D6CC-43D7-BBC1-D2F2AAC1BA2B}"/>
              </a:ext>
            </a:extLst>
          </p:cNvPr>
          <p:cNvGrpSpPr/>
          <p:nvPr/>
        </p:nvGrpSpPr>
        <p:grpSpPr>
          <a:xfrm>
            <a:off x="5571507" y="1200694"/>
            <a:ext cx="1063135" cy="1902632"/>
            <a:chOff x="5185265" y="1133462"/>
            <a:chExt cx="1063135" cy="19026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FD46A-98BD-45FE-BC9D-91EBDDB2A5C2}"/>
                </a:ext>
              </a:extLst>
            </p:cNvPr>
            <p:cNvSpPr/>
            <p:nvPr/>
          </p:nvSpPr>
          <p:spPr>
            <a:xfrm>
              <a:off x="5185265" y="1262249"/>
              <a:ext cx="1063135" cy="17738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B77EBA-AD43-488F-BE01-1D53BCEE4BF3}"/>
                </a:ext>
              </a:extLst>
            </p:cNvPr>
            <p:cNvSpPr txBox="1"/>
            <p:nvPr/>
          </p:nvSpPr>
          <p:spPr>
            <a:xfrm>
              <a:off x="5186116" y="1133462"/>
              <a:ext cx="33021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Commit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EBF23C-074B-4CCD-8CC0-82895F899AB5}"/>
                </a:ext>
              </a:extLst>
            </p:cNvPr>
            <p:cNvSpPr/>
            <p:nvPr/>
          </p:nvSpPr>
          <p:spPr>
            <a:xfrm>
              <a:off x="5266837" y="1431746"/>
              <a:ext cx="905363" cy="5492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077ABE-B3E0-4D24-AE0B-1739877659DB}"/>
                </a:ext>
              </a:extLst>
            </p:cNvPr>
            <p:cNvGrpSpPr/>
            <p:nvPr/>
          </p:nvGrpSpPr>
          <p:grpSpPr>
            <a:xfrm>
              <a:off x="5342163" y="1463334"/>
              <a:ext cx="348344" cy="246222"/>
              <a:chOff x="3016430" y="3518589"/>
              <a:chExt cx="348344" cy="24622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A3A1ED3-0F37-4546-9386-B4637AB1A3F6}"/>
                  </a:ext>
                </a:extLst>
              </p:cNvPr>
              <p:cNvSpPr/>
              <p:nvPr/>
            </p:nvSpPr>
            <p:spPr>
              <a:xfrm>
                <a:off x="3016430" y="3641700"/>
                <a:ext cx="348344" cy="12311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331FC5-1367-43CD-904F-68B9A0B1D1E5}"/>
                  </a:ext>
                </a:extLst>
              </p:cNvPr>
              <p:cNvSpPr txBox="1"/>
              <p:nvPr/>
            </p:nvSpPr>
            <p:spPr>
              <a:xfrm>
                <a:off x="3072781" y="3518589"/>
                <a:ext cx="2356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ZA" sz="800" dirty="0"/>
                  <a:t>Event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BF9226-695B-4013-BE9D-D8BFEA7D15EA}"/>
                </a:ext>
              </a:extLst>
            </p:cNvPr>
            <p:cNvSpPr txBox="1"/>
            <p:nvPr/>
          </p:nvSpPr>
          <p:spPr>
            <a:xfrm>
              <a:off x="5265661" y="1308635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Tags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A1A5E6-DF4C-4247-8A4F-3AB23B175776}"/>
                </a:ext>
              </a:extLst>
            </p:cNvPr>
            <p:cNvSpPr/>
            <p:nvPr/>
          </p:nvSpPr>
          <p:spPr>
            <a:xfrm>
              <a:off x="5265661" y="2139948"/>
              <a:ext cx="906539" cy="824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2B19BE-F95B-4AE4-B7F1-A1B064B35EA9}"/>
                </a:ext>
              </a:extLst>
            </p:cNvPr>
            <p:cNvSpPr txBox="1"/>
            <p:nvPr/>
          </p:nvSpPr>
          <p:spPr>
            <a:xfrm>
              <a:off x="5265661" y="2017111"/>
              <a:ext cx="3366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Content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88C9F05-41C6-480D-94B5-E3DBBA40DEC1}"/>
                </a:ext>
              </a:extLst>
            </p:cNvPr>
            <p:cNvSpPr/>
            <p:nvPr/>
          </p:nvSpPr>
          <p:spPr>
            <a:xfrm>
              <a:off x="5342163" y="2175653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F79CB9D-CA6B-4E7A-9E3E-6A1E2115AACA}"/>
                </a:ext>
              </a:extLst>
            </p:cNvPr>
            <p:cNvSpPr/>
            <p:nvPr/>
          </p:nvSpPr>
          <p:spPr>
            <a:xfrm>
              <a:off x="5657997" y="2237208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87054F5-B060-4810-87EE-392C4B759C71}"/>
                </a:ext>
              </a:extLst>
            </p:cNvPr>
            <p:cNvSpPr/>
            <p:nvPr/>
          </p:nvSpPr>
          <p:spPr>
            <a:xfrm>
              <a:off x="5653828" y="2397837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39D03F9-F4AB-435B-831C-A844F23F65E0}"/>
                </a:ext>
              </a:extLst>
            </p:cNvPr>
            <p:cNvSpPr/>
            <p:nvPr/>
          </p:nvSpPr>
          <p:spPr>
            <a:xfrm>
              <a:off x="5653828" y="2556380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D0CA6C-0D40-4003-BD53-8CC7B7B29151}"/>
                </a:ext>
              </a:extLst>
            </p:cNvPr>
            <p:cNvSpPr/>
            <p:nvPr/>
          </p:nvSpPr>
          <p:spPr>
            <a:xfrm>
              <a:off x="5904502" y="2627487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A58B780-6D25-4C92-8F65-569555EF170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5516335" y="2237209"/>
              <a:ext cx="141662" cy="61555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B061ED7-5002-4EC6-B414-F1EE0C60D08C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5516335" y="2237209"/>
              <a:ext cx="137493" cy="222184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96DFE92-97CB-4AE3-A4F1-3F019825A0D0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>
              <a:off x="5516335" y="2237209"/>
              <a:ext cx="137493" cy="38072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784DA2-A981-489F-8695-B16444ED594E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5828000" y="2617936"/>
              <a:ext cx="76502" cy="711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C046488-57AC-4C0B-AFE5-24833BCA0425}"/>
                </a:ext>
              </a:extLst>
            </p:cNvPr>
            <p:cNvSpPr/>
            <p:nvPr/>
          </p:nvSpPr>
          <p:spPr>
            <a:xfrm>
              <a:off x="5904502" y="2444038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800FF5B-D5B5-4470-BB57-8F21D47A2FB6}"/>
                </a:ext>
              </a:extLst>
            </p:cNvPr>
            <p:cNvCxnSpPr>
              <a:cxnSpLocks/>
              <a:stCxn id="47" idx="3"/>
              <a:endCxn id="71" idx="1"/>
            </p:cNvCxnSpPr>
            <p:nvPr/>
          </p:nvCxnSpPr>
          <p:spPr>
            <a:xfrm>
              <a:off x="5828000" y="2459393"/>
              <a:ext cx="76502" cy="462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C5C3FDA-B51C-47D3-B34E-7EDD266173F3}"/>
                </a:ext>
              </a:extLst>
            </p:cNvPr>
            <p:cNvSpPr/>
            <p:nvPr/>
          </p:nvSpPr>
          <p:spPr>
            <a:xfrm>
              <a:off x="5904502" y="2788389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E7C6D60D-4E93-4FD3-889D-C7A63477E9F3}"/>
                </a:ext>
              </a:extLst>
            </p:cNvPr>
            <p:cNvCxnSpPr>
              <a:cxnSpLocks/>
              <a:stCxn id="48" idx="3"/>
              <a:endCxn id="76" idx="1"/>
            </p:cNvCxnSpPr>
            <p:nvPr/>
          </p:nvCxnSpPr>
          <p:spPr>
            <a:xfrm>
              <a:off x="5828000" y="2617936"/>
              <a:ext cx="76502" cy="23200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12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CAD5FF-6D67-4954-8E44-75828A4E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Stream Landscape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AD4A99-8CBF-4A36-89E5-F809327AC138}"/>
              </a:ext>
            </a:extLst>
          </p:cNvPr>
          <p:cNvSpPr/>
          <p:nvPr/>
        </p:nvSpPr>
        <p:spPr>
          <a:xfrm>
            <a:off x="1900645" y="3509553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FBD180-3A1C-4ABC-B453-DB8203D7B2DC}"/>
              </a:ext>
            </a:extLst>
          </p:cNvPr>
          <p:cNvSpPr/>
          <p:nvPr/>
        </p:nvSpPr>
        <p:spPr>
          <a:xfrm>
            <a:off x="5690507" y="3509552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19EC6D-5900-4F74-8A2D-A4CCDC9EEC84}"/>
              </a:ext>
            </a:extLst>
          </p:cNvPr>
          <p:cNvSpPr/>
          <p:nvPr/>
        </p:nvSpPr>
        <p:spPr>
          <a:xfrm>
            <a:off x="9480368" y="3509553"/>
            <a:ext cx="825137" cy="572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ZA" dirty="0"/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9EB77F-4BFA-4B06-ACCE-D2C282D37D2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725782" y="3795847"/>
            <a:ext cx="2964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2E0608-5263-4C54-8B7D-82719D65F8F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515644" y="3795847"/>
            <a:ext cx="2964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89A66-F90B-4D3F-9031-C1517F6124D4}"/>
              </a:ext>
            </a:extLst>
          </p:cNvPr>
          <p:cNvGrpSpPr/>
          <p:nvPr/>
        </p:nvGrpSpPr>
        <p:grpSpPr>
          <a:xfrm>
            <a:off x="2876730" y="3509552"/>
            <a:ext cx="348344" cy="246222"/>
            <a:chOff x="3016430" y="3518589"/>
            <a:chExt cx="348344" cy="24622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9DA8-B4F2-4247-86C9-7792C109A255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C782CA-FFFE-46B9-8106-DCFDB677C24E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23FA06-99BA-45E8-B70D-6F3B222CF759}"/>
              </a:ext>
            </a:extLst>
          </p:cNvPr>
          <p:cNvGrpSpPr/>
          <p:nvPr/>
        </p:nvGrpSpPr>
        <p:grpSpPr>
          <a:xfrm>
            <a:off x="3632380" y="3509552"/>
            <a:ext cx="348344" cy="246222"/>
            <a:chOff x="3016430" y="3518589"/>
            <a:chExt cx="348344" cy="24622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FEDE7E8-1234-4EAD-97E0-94F6C4CD5C62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03C1A2-BBAE-4AD3-8A2D-530D8DB47B18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609453-1E07-414E-A88F-2714F4C6B47A}"/>
              </a:ext>
            </a:extLst>
          </p:cNvPr>
          <p:cNvGrpSpPr/>
          <p:nvPr/>
        </p:nvGrpSpPr>
        <p:grpSpPr>
          <a:xfrm>
            <a:off x="4137622" y="3509552"/>
            <a:ext cx="348344" cy="246222"/>
            <a:chOff x="3016430" y="3518589"/>
            <a:chExt cx="348344" cy="2462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525BE32-432D-4340-B257-A75983A8D75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3C5D51-9194-43BE-B7A7-23B037FAD6E7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69624A-3F42-4CA3-B7F5-4ADCC0891A10}"/>
              </a:ext>
            </a:extLst>
          </p:cNvPr>
          <p:cNvGrpSpPr/>
          <p:nvPr/>
        </p:nvGrpSpPr>
        <p:grpSpPr>
          <a:xfrm>
            <a:off x="4533264" y="3509552"/>
            <a:ext cx="348344" cy="246222"/>
            <a:chOff x="3016430" y="3518589"/>
            <a:chExt cx="348344" cy="2462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7A3CC05-0E5D-45A7-8C02-1B366AC85BE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344751-DEFF-469A-BE20-AE896C3B6586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3A8193-3988-47DD-83C2-395C1C34F9AD}"/>
              </a:ext>
            </a:extLst>
          </p:cNvPr>
          <p:cNvGrpSpPr/>
          <p:nvPr/>
        </p:nvGrpSpPr>
        <p:grpSpPr>
          <a:xfrm>
            <a:off x="5185265" y="3509552"/>
            <a:ext cx="348344" cy="246222"/>
            <a:chOff x="3016430" y="3518589"/>
            <a:chExt cx="348344" cy="24622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4875E81-BED6-40A4-9E36-6B178C6AABDD}"/>
                </a:ext>
              </a:extLst>
            </p:cNvPr>
            <p:cNvSpPr/>
            <p:nvPr/>
          </p:nvSpPr>
          <p:spPr>
            <a:xfrm>
              <a:off x="3016430" y="3641700"/>
              <a:ext cx="348344" cy="1231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8D44BC-3D64-47E4-B904-131F16C4DAD1}"/>
                </a:ext>
              </a:extLst>
            </p:cNvPr>
            <p:cNvSpPr txBox="1"/>
            <p:nvPr/>
          </p:nvSpPr>
          <p:spPr>
            <a:xfrm>
              <a:off x="3072781" y="3518589"/>
              <a:ext cx="23564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Event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17A68A8-D6CC-43D7-BBC1-D2F2AAC1BA2B}"/>
              </a:ext>
            </a:extLst>
          </p:cNvPr>
          <p:cNvGrpSpPr/>
          <p:nvPr/>
        </p:nvGrpSpPr>
        <p:grpSpPr>
          <a:xfrm>
            <a:off x="5571507" y="1200694"/>
            <a:ext cx="1063135" cy="1902632"/>
            <a:chOff x="5185265" y="1133462"/>
            <a:chExt cx="1063135" cy="19026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FFD46A-98BD-45FE-BC9D-91EBDDB2A5C2}"/>
                </a:ext>
              </a:extLst>
            </p:cNvPr>
            <p:cNvSpPr/>
            <p:nvPr/>
          </p:nvSpPr>
          <p:spPr>
            <a:xfrm>
              <a:off x="5185265" y="1262249"/>
              <a:ext cx="1063135" cy="177384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B77EBA-AD43-488F-BE01-1D53BCEE4BF3}"/>
                </a:ext>
              </a:extLst>
            </p:cNvPr>
            <p:cNvSpPr txBox="1"/>
            <p:nvPr/>
          </p:nvSpPr>
          <p:spPr>
            <a:xfrm>
              <a:off x="5186116" y="1133462"/>
              <a:ext cx="33021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Commit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EBF23C-074B-4CCD-8CC0-82895F899AB5}"/>
                </a:ext>
              </a:extLst>
            </p:cNvPr>
            <p:cNvSpPr/>
            <p:nvPr/>
          </p:nvSpPr>
          <p:spPr>
            <a:xfrm>
              <a:off x="5266837" y="1431746"/>
              <a:ext cx="905363" cy="5492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077ABE-B3E0-4D24-AE0B-1739877659DB}"/>
                </a:ext>
              </a:extLst>
            </p:cNvPr>
            <p:cNvGrpSpPr/>
            <p:nvPr/>
          </p:nvGrpSpPr>
          <p:grpSpPr>
            <a:xfrm>
              <a:off x="5342163" y="1463334"/>
              <a:ext cx="348344" cy="246222"/>
              <a:chOff x="3016430" y="3518589"/>
              <a:chExt cx="348344" cy="246222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A3A1ED3-0F37-4546-9386-B4637AB1A3F6}"/>
                  </a:ext>
                </a:extLst>
              </p:cNvPr>
              <p:cNvSpPr/>
              <p:nvPr/>
            </p:nvSpPr>
            <p:spPr>
              <a:xfrm>
                <a:off x="3016430" y="3641700"/>
                <a:ext cx="348344" cy="123111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331FC5-1367-43CD-904F-68B9A0B1D1E5}"/>
                  </a:ext>
                </a:extLst>
              </p:cNvPr>
              <p:cNvSpPr txBox="1"/>
              <p:nvPr/>
            </p:nvSpPr>
            <p:spPr>
              <a:xfrm>
                <a:off x="3072781" y="3518589"/>
                <a:ext cx="23564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ZA" sz="800" dirty="0"/>
                  <a:t>Event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BF9226-695B-4013-BE9D-D8BFEA7D15EA}"/>
                </a:ext>
              </a:extLst>
            </p:cNvPr>
            <p:cNvSpPr txBox="1"/>
            <p:nvPr/>
          </p:nvSpPr>
          <p:spPr>
            <a:xfrm>
              <a:off x="5265661" y="1308635"/>
              <a:ext cx="18755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Tags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6A1A5E6-DF4C-4247-8A4F-3AB23B175776}"/>
                </a:ext>
              </a:extLst>
            </p:cNvPr>
            <p:cNvSpPr/>
            <p:nvPr/>
          </p:nvSpPr>
          <p:spPr>
            <a:xfrm>
              <a:off x="5265661" y="2139948"/>
              <a:ext cx="906539" cy="824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2B19BE-F95B-4AE4-B7F1-A1B064B35EA9}"/>
                </a:ext>
              </a:extLst>
            </p:cNvPr>
            <p:cNvSpPr txBox="1"/>
            <p:nvPr/>
          </p:nvSpPr>
          <p:spPr>
            <a:xfrm>
              <a:off x="5265661" y="2017111"/>
              <a:ext cx="33663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800" dirty="0"/>
                <a:t>Content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88C9F05-41C6-480D-94B5-E3DBBA40DEC1}"/>
                </a:ext>
              </a:extLst>
            </p:cNvPr>
            <p:cNvSpPr/>
            <p:nvPr/>
          </p:nvSpPr>
          <p:spPr>
            <a:xfrm>
              <a:off x="5342163" y="2175653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F79CB9D-CA6B-4E7A-9E3E-6A1E2115AACA}"/>
                </a:ext>
              </a:extLst>
            </p:cNvPr>
            <p:cNvSpPr/>
            <p:nvPr/>
          </p:nvSpPr>
          <p:spPr>
            <a:xfrm>
              <a:off x="5657997" y="2237208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87054F5-B060-4810-87EE-392C4B759C71}"/>
                </a:ext>
              </a:extLst>
            </p:cNvPr>
            <p:cNvSpPr/>
            <p:nvPr/>
          </p:nvSpPr>
          <p:spPr>
            <a:xfrm>
              <a:off x="5653828" y="2397837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39D03F9-F4AB-435B-831C-A844F23F65E0}"/>
                </a:ext>
              </a:extLst>
            </p:cNvPr>
            <p:cNvSpPr/>
            <p:nvPr/>
          </p:nvSpPr>
          <p:spPr>
            <a:xfrm>
              <a:off x="5653828" y="2556380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8FD0CA6C-0D40-4003-BD53-8CC7B7B29151}"/>
                </a:ext>
              </a:extLst>
            </p:cNvPr>
            <p:cNvSpPr/>
            <p:nvPr/>
          </p:nvSpPr>
          <p:spPr>
            <a:xfrm>
              <a:off x="5904502" y="2627487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BA58B780-6D25-4C92-8F65-569555EF170A}"/>
                </a:ext>
              </a:extLst>
            </p:cNvPr>
            <p:cNvCxnSpPr>
              <a:stCxn id="44" idx="3"/>
              <a:endCxn id="46" idx="1"/>
            </p:cNvCxnSpPr>
            <p:nvPr/>
          </p:nvCxnSpPr>
          <p:spPr>
            <a:xfrm>
              <a:off x="5516335" y="2237209"/>
              <a:ext cx="141662" cy="61555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6B061ED7-5002-4EC6-B414-F1EE0C60D08C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5516335" y="2237209"/>
              <a:ext cx="137493" cy="222184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B96DFE92-97CB-4AE3-A4F1-3F019825A0D0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>
              <a:off x="5516335" y="2237209"/>
              <a:ext cx="137493" cy="38072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6D784DA2-A981-489F-8695-B16444ED594E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5828000" y="2617936"/>
              <a:ext cx="76502" cy="7110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C046488-57AC-4C0B-AFE5-24833BCA0425}"/>
                </a:ext>
              </a:extLst>
            </p:cNvPr>
            <p:cNvSpPr/>
            <p:nvPr/>
          </p:nvSpPr>
          <p:spPr>
            <a:xfrm>
              <a:off x="5904502" y="2444038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E800FF5B-D5B5-4470-BB57-8F21D47A2FB6}"/>
                </a:ext>
              </a:extLst>
            </p:cNvPr>
            <p:cNvCxnSpPr>
              <a:cxnSpLocks/>
              <a:stCxn id="47" idx="3"/>
              <a:endCxn id="71" idx="1"/>
            </p:cNvCxnSpPr>
            <p:nvPr/>
          </p:nvCxnSpPr>
          <p:spPr>
            <a:xfrm>
              <a:off x="5828000" y="2459393"/>
              <a:ext cx="76502" cy="4620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C5C3FDA-B51C-47D3-B34E-7EDD266173F3}"/>
                </a:ext>
              </a:extLst>
            </p:cNvPr>
            <p:cNvSpPr/>
            <p:nvPr/>
          </p:nvSpPr>
          <p:spPr>
            <a:xfrm>
              <a:off x="5904502" y="2788389"/>
              <a:ext cx="174172" cy="12311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E7C6D60D-4E93-4FD3-889D-C7A63477E9F3}"/>
                </a:ext>
              </a:extLst>
            </p:cNvPr>
            <p:cNvCxnSpPr>
              <a:cxnSpLocks/>
              <a:stCxn id="48" idx="3"/>
              <a:endCxn id="76" idx="1"/>
            </p:cNvCxnSpPr>
            <p:nvPr/>
          </p:nvCxnSpPr>
          <p:spPr>
            <a:xfrm>
              <a:off x="5828000" y="2617936"/>
              <a:ext cx="76502" cy="232009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07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prstGeom prst="plus">
              <a:avLst>
                <a:gd name="adj" fmla="val 32812"/>
              </a:avLst>
            </a:pr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64612 w 207885"/>
                  <a:gd name="connsiteY0" fmla="*/ 65038 h 192288"/>
                  <a:gd name="connsiteX1" fmla="*/ 33711 w 207885"/>
                  <a:gd name="connsiteY1" fmla="*/ 65038 h 192288"/>
                  <a:gd name="connsiteX2" fmla="*/ 33711 w 207885"/>
                  <a:gd name="connsiteY2" fmla="*/ 45244 h 192288"/>
                  <a:gd name="connsiteX3" fmla="*/ 64612 w 207885"/>
                  <a:gd name="connsiteY3" fmla="*/ 45244 h 192288"/>
                  <a:gd name="connsiteX4" fmla="*/ 64612 w 207885"/>
                  <a:gd name="connsiteY4" fmla="*/ 65038 h 192288"/>
                  <a:gd name="connsiteX5" fmla="*/ 106751 w 207885"/>
                  <a:gd name="connsiteY5" fmla="*/ 45244 h 192288"/>
                  <a:gd name="connsiteX6" fmla="*/ 106751 w 207885"/>
                  <a:gd name="connsiteY6" fmla="*/ 65038 h 192288"/>
                  <a:gd name="connsiteX7" fmla="*/ 75849 w 207885"/>
                  <a:gd name="connsiteY7" fmla="*/ 65038 h 192288"/>
                  <a:gd name="connsiteX8" fmla="*/ 75849 w 207885"/>
                  <a:gd name="connsiteY8" fmla="*/ 45244 h 192288"/>
                  <a:gd name="connsiteX9" fmla="*/ 106751 w 207885"/>
                  <a:gd name="connsiteY9" fmla="*/ 45244 h 192288"/>
                  <a:gd name="connsiteX10" fmla="*/ 148890 w 207885"/>
                  <a:gd name="connsiteY10" fmla="*/ 45244 h 192288"/>
                  <a:gd name="connsiteX11" fmla="*/ 148890 w 207885"/>
                  <a:gd name="connsiteY11" fmla="*/ 65038 h 192288"/>
                  <a:gd name="connsiteX12" fmla="*/ 117988 w 207885"/>
                  <a:gd name="connsiteY12" fmla="*/ 65038 h 192288"/>
                  <a:gd name="connsiteX13" fmla="*/ 117988 w 207885"/>
                  <a:gd name="connsiteY13" fmla="*/ 45244 h 192288"/>
                  <a:gd name="connsiteX14" fmla="*/ 148890 w 207885"/>
                  <a:gd name="connsiteY14" fmla="*/ 45244 h 192288"/>
                  <a:gd name="connsiteX15" fmla="*/ 191029 w 207885"/>
                  <a:gd name="connsiteY15" fmla="*/ 45244 h 192288"/>
                  <a:gd name="connsiteX16" fmla="*/ 191029 w 207885"/>
                  <a:gd name="connsiteY16" fmla="*/ 65038 h 192288"/>
                  <a:gd name="connsiteX17" fmla="*/ 160127 w 207885"/>
                  <a:gd name="connsiteY17" fmla="*/ 65038 h 192288"/>
                  <a:gd name="connsiteX18" fmla="*/ 160127 w 207885"/>
                  <a:gd name="connsiteY18" fmla="*/ 45244 h 192288"/>
                  <a:gd name="connsiteX19" fmla="*/ 191029 w 207885"/>
                  <a:gd name="connsiteY19" fmla="*/ 45244 h 192288"/>
                  <a:gd name="connsiteX20" fmla="*/ 191029 w 207885"/>
                  <a:gd name="connsiteY20" fmla="*/ 96144 h 192288"/>
                  <a:gd name="connsiteX21" fmla="*/ 160127 w 207885"/>
                  <a:gd name="connsiteY21" fmla="*/ 96144 h 192288"/>
                  <a:gd name="connsiteX22" fmla="*/ 160127 w 207885"/>
                  <a:gd name="connsiteY22" fmla="*/ 76349 h 192288"/>
                  <a:gd name="connsiteX23" fmla="*/ 191029 w 207885"/>
                  <a:gd name="connsiteY23" fmla="*/ 76349 h 192288"/>
                  <a:gd name="connsiteX24" fmla="*/ 191029 w 207885"/>
                  <a:gd name="connsiteY24" fmla="*/ 96144 h 192288"/>
                  <a:gd name="connsiteX25" fmla="*/ 191029 w 207885"/>
                  <a:gd name="connsiteY25" fmla="*/ 120180 h 192288"/>
                  <a:gd name="connsiteX26" fmla="*/ 160127 w 207885"/>
                  <a:gd name="connsiteY26" fmla="*/ 123007 h 192288"/>
                  <a:gd name="connsiteX27" fmla="*/ 160127 w 207885"/>
                  <a:gd name="connsiteY27" fmla="*/ 107455 h 192288"/>
                  <a:gd name="connsiteX28" fmla="*/ 191029 w 207885"/>
                  <a:gd name="connsiteY28" fmla="*/ 107455 h 192288"/>
                  <a:gd name="connsiteX29" fmla="*/ 191029 w 207885"/>
                  <a:gd name="connsiteY29" fmla="*/ 120180 h 192288"/>
                  <a:gd name="connsiteX30" fmla="*/ 64612 w 207885"/>
                  <a:gd name="connsiteY30" fmla="*/ 107455 h 192288"/>
                  <a:gd name="connsiteX31" fmla="*/ 64612 w 207885"/>
                  <a:gd name="connsiteY31" fmla="*/ 131491 h 192288"/>
                  <a:gd name="connsiteX32" fmla="*/ 33711 w 207885"/>
                  <a:gd name="connsiteY32" fmla="*/ 134318 h 192288"/>
                  <a:gd name="connsiteX33" fmla="*/ 33711 w 207885"/>
                  <a:gd name="connsiteY33" fmla="*/ 107455 h 192288"/>
                  <a:gd name="connsiteX34" fmla="*/ 64612 w 207885"/>
                  <a:gd name="connsiteY34" fmla="*/ 107455 h 192288"/>
                  <a:gd name="connsiteX35" fmla="*/ 64612 w 207885"/>
                  <a:gd name="connsiteY35" fmla="*/ 96144 h 192288"/>
                  <a:gd name="connsiteX36" fmla="*/ 33711 w 207885"/>
                  <a:gd name="connsiteY36" fmla="*/ 96144 h 192288"/>
                  <a:gd name="connsiteX37" fmla="*/ 33711 w 207885"/>
                  <a:gd name="connsiteY37" fmla="*/ 76349 h 192288"/>
                  <a:gd name="connsiteX38" fmla="*/ 64612 w 207885"/>
                  <a:gd name="connsiteY38" fmla="*/ 76349 h 192288"/>
                  <a:gd name="connsiteX39" fmla="*/ 64612 w 207885"/>
                  <a:gd name="connsiteY39" fmla="*/ 96144 h 192288"/>
                  <a:gd name="connsiteX40" fmla="*/ 106751 w 207885"/>
                  <a:gd name="connsiteY40" fmla="*/ 96144 h 192288"/>
                  <a:gd name="connsiteX41" fmla="*/ 75849 w 207885"/>
                  <a:gd name="connsiteY41" fmla="*/ 96144 h 192288"/>
                  <a:gd name="connsiteX42" fmla="*/ 75849 w 207885"/>
                  <a:gd name="connsiteY42" fmla="*/ 76349 h 192288"/>
                  <a:gd name="connsiteX43" fmla="*/ 106751 w 207885"/>
                  <a:gd name="connsiteY43" fmla="*/ 76349 h 192288"/>
                  <a:gd name="connsiteX44" fmla="*/ 106751 w 207885"/>
                  <a:gd name="connsiteY44" fmla="*/ 96144 h 192288"/>
                  <a:gd name="connsiteX45" fmla="*/ 117988 w 207885"/>
                  <a:gd name="connsiteY45" fmla="*/ 96144 h 192288"/>
                  <a:gd name="connsiteX46" fmla="*/ 117988 w 207885"/>
                  <a:gd name="connsiteY46" fmla="*/ 76349 h 192288"/>
                  <a:gd name="connsiteX47" fmla="*/ 148890 w 207885"/>
                  <a:gd name="connsiteY47" fmla="*/ 76349 h 192288"/>
                  <a:gd name="connsiteX48" fmla="*/ 148890 w 207885"/>
                  <a:gd name="connsiteY48" fmla="*/ 96144 h 192288"/>
                  <a:gd name="connsiteX49" fmla="*/ 117988 w 207885"/>
                  <a:gd name="connsiteY49" fmla="*/ 96144 h 192288"/>
                  <a:gd name="connsiteX50" fmla="*/ 106751 w 207885"/>
                  <a:gd name="connsiteY50" fmla="*/ 127814 h 192288"/>
                  <a:gd name="connsiteX51" fmla="*/ 75849 w 207885"/>
                  <a:gd name="connsiteY51" fmla="*/ 130642 h 192288"/>
                  <a:gd name="connsiteX52" fmla="*/ 75849 w 207885"/>
                  <a:gd name="connsiteY52" fmla="*/ 107455 h 192288"/>
                  <a:gd name="connsiteX53" fmla="*/ 106751 w 207885"/>
                  <a:gd name="connsiteY53" fmla="*/ 107455 h 192288"/>
                  <a:gd name="connsiteX54" fmla="*/ 106751 w 207885"/>
                  <a:gd name="connsiteY54" fmla="*/ 127814 h 192288"/>
                  <a:gd name="connsiteX55" fmla="*/ 117988 w 207885"/>
                  <a:gd name="connsiteY55" fmla="*/ 107455 h 192288"/>
                  <a:gd name="connsiteX56" fmla="*/ 148890 w 207885"/>
                  <a:gd name="connsiteY56" fmla="*/ 107455 h 192288"/>
                  <a:gd name="connsiteX57" fmla="*/ 148890 w 207885"/>
                  <a:gd name="connsiteY57" fmla="*/ 123856 h 192288"/>
                  <a:gd name="connsiteX58" fmla="*/ 117988 w 207885"/>
                  <a:gd name="connsiteY58" fmla="*/ 126683 h 192288"/>
                  <a:gd name="connsiteX59" fmla="*/ 117988 w 207885"/>
                  <a:gd name="connsiteY59" fmla="*/ 107455 h 192288"/>
                  <a:gd name="connsiteX60" fmla="*/ 207885 w 207885"/>
                  <a:gd name="connsiteY60" fmla="*/ 135732 h 192288"/>
                  <a:gd name="connsiteX61" fmla="*/ 207885 w 207885"/>
                  <a:gd name="connsiteY61" fmla="*/ 28277 h 192288"/>
                  <a:gd name="connsiteX62" fmla="*/ 33711 w 207885"/>
                  <a:gd name="connsiteY62" fmla="*/ 28277 h 192288"/>
                  <a:gd name="connsiteX63" fmla="*/ 33711 w 207885"/>
                  <a:gd name="connsiteY63" fmla="*/ 25449 h 192288"/>
                  <a:gd name="connsiteX64" fmla="*/ 8427 w 207885"/>
                  <a:gd name="connsiteY64" fmla="*/ 0 h 192288"/>
                  <a:gd name="connsiteX65" fmla="*/ 0 w 207885"/>
                  <a:gd name="connsiteY65" fmla="*/ 8483 h 192288"/>
                  <a:gd name="connsiteX66" fmla="*/ 8427 w 207885"/>
                  <a:gd name="connsiteY66" fmla="*/ 16966 h 192288"/>
                  <a:gd name="connsiteX67" fmla="*/ 16855 w 207885"/>
                  <a:gd name="connsiteY67" fmla="*/ 25449 h 192288"/>
                  <a:gd name="connsiteX68" fmla="*/ 16855 w 207885"/>
                  <a:gd name="connsiteY68" fmla="*/ 166838 h 192288"/>
                  <a:gd name="connsiteX69" fmla="*/ 42138 w 207885"/>
                  <a:gd name="connsiteY69" fmla="*/ 192288 h 192288"/>
                  <a:gd name="connsiteX70" fmla="*/ 50566 w 207885"/>
                  <a:gd name="connsiteY70" fmla="*/ 192288 h 192288"/>
                  <a:gd name="connsiteX71" fmla="*/ 174173 w 207885"/>
                  <a:gd name="connsiteY71" fmla="*/ 192288 h 192288"/>
                  <a:gd name="connsiteX72" fmla="*/ 199457 w 207885"/>
                  <a:gd name="connsiteY72" fmla="*/ 192288 h 192288"/>
                  <a:gd name="connsiteX73" fmla="*/ 207885 w 207885"/>
                  <a:gd name="connsiteY73" fmla="*/ 183804 h 192288"/>
                  <a:gd name="connsiteX74" fmla="*/ 199457 w 207885"/>
                  <a:gd name="connsiteY74" fmla="*/ 175321 h 192288"/>
                  <a:gd name="connsiteX75" fmla="*/ 42138 w 207885"/>
                  <a:gd name="connsiteY75" fmla="*/ 175321 h 192288"/>
                  <a:gd name="connsiteX76" fmla="*/ 33711 w 207885"/>
                  <a:gd name="connsiteY76" fmla="*/ 166838 h 192288"/>
                  <a:gd name="connsiteX77" fmla="*/ 33711 w 207885"/>
                  <a:gd name="connsiteY77" fmla="*/ 151285 h 192288"/>
                  <a:gd name="connsiteX78" fmla="*/ 207885 w 207885"/>
                  <a:gd name="connsiteY78" fmla="*/ 135732 h 192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207885" h="192288" fill="none" extrusionOk="0">
                    <a:moveTo>
                      <a:pt x="64612" y="65038"/>
                    </a:moveTo>
                    <a:cubicBezTo>
                      <a:pt x="51170" y="67898"/>
                      <a:pt x="44561" y="63083"/>
                      <a:pt x="33711" y="65038"/>
                    </a:cubicBezTo>
                    <a:cubicBezTo>
                      <a:pt x="31695" y="60978"/>
                      <a:pt x="35206" y="52981"/>
                      <a:pt x="33711" y="45244"/>
                    </a:cubicBezTo>
                    <a:cubicBezTo>
                      <a:pt x="46898" y="44949"/>
                      <a:pt x="53389" y="48427"/>
                      <a:pt x="64612" y="45244"/>
                    </a:cubicBezTo>
                    <a:cubicBezTo>
                      <a:pt x="66328" y="50569"/>
                      <a:pt x="64549" y="56898"/>
                      <a:pt x="64612" y="65038"/>
                    </a:cubicBezTo>
                    <a:close/>
                    <a:moveTo>
                      <a:pt x="106751" y="45244"/>
                    </a:moveTo>
                    <a:cubicBezTo>
                      <a:pt x="108713" y="50118"/>
                      <a:pt x="104651" y="57401"/>
                      <a:pt x="106751" y="65038"/>
                    </a:cubicBezTo>
                    <a:cubicBezTo>
                      <a:pt x="98789" y="67627"/>
                      <a:pt x="86077" y="62039"/>
                      <a:pt x="75849" y="65038"/>
                    </a:cubicBezTo>
                    <a:cubicBezTo>
                      <a:pt x="74653" y="60385"/>
                      <a:pt x="77779" y="49285"/>
                      <a:pt x="75849" y="45244"/>
                    </a:cubicBezTo>
                    <a:cubicBezTo>
                      <a:pt x="88590" y="43029"/>
                      <a:pt x="99426" y="45723"/>
                      <a:pt x="106751" y="45244"/>
                    </a:cubicBezTo>
                    <a:close/>
                    <a:moveTo>
                      <a:pt x="148890" y="45244"/>
                    </a:moveTo>
                    <a:cubicBezTo>
                      <a:pt x="149015" y="53060"/>
                      <a:pt x="147620" y="59506"/>
                      <a:pt x="148890" y="65038"/>
                    </a:cubicBezTo>
                    <a:cubicBezTo>
                      <a:pt x="134969" y="66422"/>
                      <a:pt x="131976" y="62390"/>
                      <a:pt x="117988" y="65038"/>
                    </a:cubicBezTo>
                    <a:cubicBezTo>
                      <a:pt x="116428" y="59967"/>
                      <a:pt x="119977" y="52160"/>
                      <a:pt x="117988" y="45244"/>
                    </a:cubicBezTo>
                    <a:cubicBezTo>
                      <a:pt x="124938" y="44650"/>
                      <a:pt x="138040" y="48943"/>
                      <a:pt x="148890" y="45244"/>
                    </a:cubicBezTo>
                    <a:close/>
                    <a:moveTo>
                      <a:pt x="191029" y="45244"/>
                    </a:moveTo>
                    <a:cubicBezTo>
                      <a:pt x="192234" y="49685"/>
                      <a:pt x="188655" y="57322"/>
                      <a:pt x="191029" y="65038"/>
                    </a:cubicBezTo>
                    <a:cubicBezTo>
                      <a:pt x="178027" y="67582"/>
                      <a:pt x="168732" y="64060"/>
                      <a:pt x="160127" y="65038"/>
                    </a:cubicBezTo>
                    <a:cubicBezTo>
                      <a:pt x="158538" y="55731"/>
                      <a:pt x="160889" y="53312"/>
                      <a:pt x="160127" y="45244"/>
                    </a:cubicBezTo>
                    <a:cubicBezTo>
                      <a:pt x="169574" y="44239"/>
                      <a:pt x="181755" y="45703"/>
                      <a:pt x="191029" y="45244"/>
                    </a:cubicBezTo>
                    <a:close/>
                    <a:moveTo>
                      <a:pt x="191029" y="96144"/>
                    </a:moveTo>
                    <a:cubicBezTo>
                      <a:pt x="182659" y="98780"/>
                      <a:pt x="166887" y="94849"/>
                      <a:pt x="160127" y="96144"/>
                    </a:cubicBezTo>
                    <a:cubicBezTo>
                      <a:pt x="158074" y="90832"/>
                      <a:pt x="160369" y="84465"/>
                      <a:pt x="160127" y="76349"/>
                    </a:cubicBezTo>
                    <a:cubicBezTo>
                      <a:pt x="173719" y="73801"/>
                      <a:pt x="177057" y="79700"/>
                      <a:pt x="191029" y="76349"/>
                    </a:cubicBezTo>
                    <a:cubicBezTo>
                      <a:pt x="192739" y="82201"/>
                      <a:pt x="189119" y="87091"/>
                      <a:pt x="191029" y="96144"/>
                    </a:cubicBezTo>
                    <a:close/>
                    <a:moveTo>
                      <a:pt x="191029" y="120180"/>
                    </a:moveTo>
                    <a:cubicBezTo>
                      <a:pt x="180667" y="124402"/>
                      <a:pt x="172420" y="120831"/>
                      <a:pt x="160127" y="123007"/>
                    </a:cubicBezTo>
                    <a:cubicBezTo>
                      <a:pt x="158781" y="116951"/>
                      <a:pt x="160824" y="113105"/>
                      <a:pt x="160127" y="107455"/>
                    </a:cubicBezTo>
                    <a:cubicBezTo>
                      <a:pt x="168902" y="106636"/>
                      <a:pt x="183268" y="110140"/>
                      <a:pt x="191029" y="107455"/>
                    </a:cubicBezTo>
                    <a:cubicBezTo>
                      <a:pt x="191351" y="111447"/>
                      <a:pt x="190685" y="116666"/>
                      <a:pt x="191029" y="120180"/>
                    </a:cubicBezTo>
                    <a:close/>
                    <a:moveTo>
                      <a:pt x="64612" y="107455"/>
                    </a:moveTo>
                    <a:cubicBezTo>
                      <a:pt x="67215" y="114344"/>
                      <a:pt x="63515" y="126072"/>
                      <a:pt x="64612" y="131491"/>
                    </a:cubicBezTo>
                    <a:cubicBezTo>
                      <a:pt x="54139" y="136076"/>
                      <a:pt x="40531" y="130881"/>
                      <a:pt x="33711" y="134318"/>
                    </a:cubicBezTo>
                    <a:cubicBezTo>
                      <a:pt x="31649" y="127494"/>
                      <a:pt x="35018" y="113039"/>
                      <a:pt x="33711" y="107455"/>
                    </a:cubicBezTo>
                    <a:cubicBezTo>
                      <a:pt x="47051" y="107079"/>
                      <a:pt x="53206" y="107747"/>
                      <a:pt x="64612" y="107455"/>
                    </a:cubicBezTo>
                    <a:close/>
                    <a:moveTo>
                      <a:pt x="64612" y="96144"/>
                    </a:moveTo>
                    <a:cubicBezTo>
                      <a:pt x="49307" y="98238"/>
                      <a:pt x="48665" y="92965"/>
                      <a:pt x="33711" y="96144"/>
                    </a:cubicBezTo>
                    <a:cubicBezTo>
                      <a:pt x="33390" y="89630"/>
                      <a:pt x="35251" y="83869"/>
                      <a:pt x="33711" y="76349"/>
                    </a:cubicBezTo>
                    <a:cubicBezTo>
                      <a:pt x="49022" y="75866"/>
                      <a:pt x="53207" y="78450"/>
                      <a:pt x="64612" y="76349"/>
                    </a:cubicBezTo>
                    <a:cubicBezTo>
                      <a:pt x="65301" y="81873"/>
                      <a:pt x="63725" y="88780"/>
                      <a:pt x="64612" y="96144"/>
                    </a:cubicBezTo>
                    <a:close/>
                    <a:moveTo>
                      <a:pt x="106751" y="96144"/>
                    </a:moveTo>
                    <a:cubicBezTo>
                      <a:pt x="91978" y="98543"/>
                      <a:pt x="84671" y="92576"/>
                      <a:pt x="75849" y="96144"/>
                    </a:cubicBezTo>
                    <a:cubicBezTo>
                      <a:pt x="74802" y="92167"/>
                      <a:pt x="77518" y="80767"/>
                      <a:pt x="75849" y="76349"/>
                    </a:cubicBezTo>
                    <a:cubicBezTo>
                      <a:pt x="85786" y="72932"/>
                      <a:pt x="100332" y="79830"/>
                      <a:pt x="106751" y="76349"/>
                    </a:cubicBezTo>
                    <a:cubicBezTo>
                      <a:pt x="106950" y="80466"/>
                      <a:pt x="104402" y="90545"/>
                      <a:pt x="106751" y="96144"/>
                    </a:cubicBezTo>
                    <a:close/>
                    <a:moveTo>
                      <a:pt x="117988" y="96144"/>
                    </a:moveTo>
                    <a:cubicBezTo>
                      <a:pt x="115902" y="90634"/>
                      <a:pt x="119918" y="81541"/>
                      <a:pt x="117988" y="76349"/>
                    </a:cubicBezTo>
                    <a:cubicBezTo>
                      <a:pt x="129159" y="74096"/>
                      <a:pt x="135133" y="78369"/>
                      <a:pt x="148890" y="76349"/>
                    </a:cubicBezTo>
                    <a:cubicBezTo>
                      <a:pt x="150331" y="83806"/>
                      <a:pt x="148582" y="87028"/>
                      <a:pt x="148890" y="96144"/>
                    </a:cubicBezTo>
                    <a:cubicBezTo>
                      <a:pt x="138331" y="97209"/>
                      <a:pt x="126047" y="95134"/>
                      <a:pt x="117988" y="96144"/>
                    </a:cubicBezTo>
                    <a:close/>
                    <a:moveTo>
                      <a:pt x="106751" y="127814"/>
                    </a:moveTo>
                    <a:cubicBezTo>
                      <a:pt x="98934" y="131145"/>
                      <a:pt x="89398" y="127981"/>
                      <a:pt x="75849" y="130642"/>
                    </a:cubicBezTo>
                    <a:cubicBezTo>
                      <a:pt x="75437" y="121032"/>
                      <a:pt x="77955" y="112876"/>
                      <a:pt x="75849" y="107455"/>
                    </a:cubicBezTo>
                    <a:cubicBezTo>
                      <a:pt x="85190" y="106633"/>
                      <a:pt x="91876" y="108764"/>
                      <a:pt x="106751" y="107455"/>
                    </a:cubicBezTo>
                    <a:cubicBezTo>
                      <a:pt x="106785" y="114331"/>
                      <a:pt x="105176" y="120218"/>
                      <a:pt x="106751" y="127814"/>
                    </a:cubicBezTo>
                    <a:close/>
                    <a:moveTo>
                      <a:pt x="117988" y="107455"/>
                    </a:moveTo>
                    <a:cubicBezTo>
                      <a:pt x="126375" y="107091"/>
                      <a:pt x="136843" y="109527"/>
                      <a:pt x="148890" y="107455"/>
                    </a:cubicBezTo>
                    <a:cubicBezTo>
                      <a:pt x="150245" y="112657"/>
                      <a:pt x="148801" y="120468"/>
                      <a:pt x="148890" y="123856"/>
                    </a:cubicBezTo>
                    <a:cubicBezTo>
                      <a:pt x="140994" y="126292"/>
                      <a:pt x="128691" y="122824"/>
                      <a:pt x="117988" y="126683"/>
                    </a:cubicBezTo>
                    <a:cubicBezTo>
                      <a:pt x="116430" y="119777"/>
                      <a:pt x="118687" y="111602"/>
                      <a:pt x="117988" y="107455"/>
                    </a:cubicBezTo>
                    <a:close/>
                    <a:moveTo>
                      <a:pt x="207885" y="135732"/>
                    </a:moveTo>
                    <a:cubicBezTo>
                      <a:pt x="194992" y="103454"/>
                      <a:pt x="210659" y="64712"/>
                      <a:pt x="207885" y="28277"/>
                    </a:cubicBezTo>
                    <a:cubicBezTo>
                      <a:pt x="124426" y="34131"/>
                      <a:pt x="108083" y="15509"/>
                      <a:pt x="33711" y="28277"/>
                    </a:cubicBezTo>
                    <a:cubicBezTo>
                      <a:pt x="33617" y="27484"/>
                      <a:pt x="33781" y="26686"/>
                      <a:pt x="33711" y="25449"/>
                    </a:cubicBezTo>
                    <a:cubicBezTo>
                      <a:pt x="32381" y="15071"/>
                      <a:pt x="22402" y="-1200"/>
                      <a:pt x="8427" y="0"/>
                    </a:cubicBezTo>
                    <a:cubicBezTo>
                      <a:pt x="3843" y="1297"/>
                      <a:pt x="-249" y="3597"/>
                      <a:pt x="0" y="8483"/>
                    </a:cubicBezTo>
                    <a:cubicBezTo>
                      <a:pt x="560" y="14044"/>
                      <a:pt x="4551" y="16271"/>
                      <a:pt x="8427" y="16966"/>
                    </a:cubicBezTo>
                    <a:cubicBezTo>
                      <a:pt x="14571" y="16547"/>
                      <a:pt x="16924" y="21081"/>
                      <a:pt x="16855" y="25449"/>
                    </a:cubicBezTo>
                    <a:cubicBezTo>
                      <a:pt x="26973" y="83343"/>
                      <a:pt x="9667" y="113105"/>
                      <a:pt x="16855" y="166838"/>
                    </a:cubicBezTo>
                    <a:cubicBezTo>
                      <a:pt x="18273" y="183521"/>
                      <a:pt x="30361" y="189041"/>
                      <a:pt x="42138" y="192288"/>
                    </a:cubicBezTo>
                    <a:cubicBezTo>
                      <a:pt x="46277" y="191541"/>
                      <a:pt x="47477" y="192767"/>
                      <a:pt x="50566" y="192288"/>
                    </a:cubicBezTo>
                    <a:cubicBezTo>
                      <a:pt x="83622" y="178273"/>
                      <a:pt x="112376" y="200542"/>
                      <a:pt x="174173" y="192288"/>
                    </a:cubicBezTo>
                    <a:cubicBezTo>
                      <a:pt x="180922" y="192242"/>
                      <a:pt x="187538" y="194508"/>
                      <a:pt x="199457" y="192288"/>
                    </a:cubicBezTo>
                    <a:cubicBezTo>
                      <a:pt x="203680" y="192584"/>
                      <a:pt x="208607" y="187580"/>
                      <a:pt x="207885" y="183804"/>
                    </a:cubicBezTo>
                    <a:cubicBezTo>
                      <a:pt x="207651" y="179291"/>
                      <a:pt x="203992" y="175155"/>
                      <a:pt x="199457" y="175321"/>
                    </a:cubicBezTo>
                    <a:cubicBezTo>
                      <a:pt x="164625" y="192750"/>
                      <a:pt x="73674" y="161534"/>
                      <a:pt x="42138" y="175321"/>
                    </a:cubicBezTo>
                    <a:cubicBezTo>
                      <a:pt x="36916" y="174660"/>
                      <a:pt x="34525" y="171568"/>
                      <a:pt x="33711" y="166838"/>
                    </a:cubicBezTo>
                    <a:cubicBezTo>
                      <a:pt x="33479" y="161003"/>
                      <a:pt x="33735" y="157325"/>
                      <a:pt x="33711" y="151285"/>
                    </a:cubicBezTo>
                    <a:cubicBezTo>
                      <a:pt x="110139" y="142676"/>
                      <a:pt x="171700" y="141710"/>
                      <a:pt x="207885" y="135732"/>
                    </a:cubicBezTo>
                    <a:close/>
                  </a:path>
                  <a:path w="207885" h="192288" stroke="0" extrusionOk="0">
                    <a:moveTo>
                      <a:pt x="64612" y="65038"/>
                    </a:moveTo>
                    <a:cubicBezTo>
                      <a:pt x="53950" y="68169"/>
                      <a:pt x="45287" y="61919"/>
                      <a:pt x="33711" y="65038"/>
                    </a:cubicBezTo>
                    <a:cubicBezTo>
                      <a:pt x="33228" y="55865"/>
                      <a:pt x="34244" y="53520"/>
                      <a:pt x="33711" y="45244"/>
                    </a:cubicBezTo>
                    <a:cubicBezTo>
                      <a:pt x="40343" y="42111"/>
                      <a:pt x="53641" y="47230"/>
                      <a:pt x="64612" y="45244"/>
                    </a:cubicBezTo>
                    <a:cubicBezTo>
                      <a:pt x="65331" y="49888"/>
                      <a:pt x="62733" y="60906"/>
                      <a:pt x="64612" y="65038"/>
                    </a:cubicBezTo>
                    <a:close/>
                    <a:moveTo>
                      <a:pt x="106751" y="45244"/>
                    </a:moveTo>
                    <a:cubicBezTo>
                      <a:pt x="107605" y="53501"/>
                      <a:pt x="105558" y="57619"/>
                      <a:pt x="106751" y="65038"/>
                    </a:cubicBezTo>
                    <a:cubicBezTo>
                      <a:pt x="100512" y="66072"/>
                      <a:pt x="85909" y="61758"/>
                      <a:pt x="75849" y="65038"/>
                    </a:cubicBezTo>
                    <a:cubicBezTo>
                      <a:pt x="74908" y="58384"/>
                      <a:pt x="77102" y="49855"/>
                      <a:pt x="75849" y="45244"/>
                    </a:cubicBezTo>
                    <a:cubicBezTo>
                      <a:pt x="87576" y="42749"/>
                      <a:pt x="94538" y="46234"/>
                      <a:pt x="106751" y="45244"/>
                    </a:cubicBezTo>
                    <a:close/>
                    <a:moveTo>
                      <a:pt x="148890" y="45244"/>
                    </a:moveTo>
                    <a:cubicBezTo>
                      <a:pt x="149837" y="51675"/>
                      <a:pt x="148821" y="59901"/>
                      <a:pt x="148890" y="65038"/>
                    </a:cubicBezTo>
                    <a:cubicBezTo>
                      <a:pt x="137361" y="66694"/>
                      <a:pt x="127580" y="64422"/>
                      <a:pt x="117988" y="65038"/>
                    </a:cubicBezTo>
                    <a:cubicBezTo>
                      <a:pt x="115779" y="56113"/>
                      <a:pt x="119819" y="51511"/>
                      <a:pt x="117988" y="45244"/>
                    </a:cubicBezTo>
                    <a:cubicBezTo>
                      <a:pt x="128264" y="43397"/>
                      <a:pt x="140462" y="46731"/>
                      <a:pt x="148890" y="45244"/>
                    </a:cubicBezTo>
                    <a:close/>
                    <a:moveTo>
                      <a:pt x="191029" y="45244"/>
                    </a:moveTo>
                    <a:cubicBezTo>
                      <a:pt x="192397" y="51838"/>
                      <a:pt x="189145" y="59837"/>
                      <a:pt x="191029" y="65038"/>
                    </a:cubicBezTo>
                    <a:cubicBezTo>
                      <a:pt x="181976" y="67661"/>
                      <a:pt x="173162" y="61608"/>
                      <a:pt x="160127" y="65038"/>
                    </a:cubicBezTo>
                    <a:cubicBezTo>
                      <a:pt x="158984" y="60707"/>
                      <a:pt x="160144" y="54917"/>
                      <a:pt x="160127" y="45244"/>
                    </a:cubicBezTo>
                    <a:cubicBezTo>
                      <a:pt x="171093" y="44058"/>
                      <a:pt x="181735" y="46873"/>
                      <a:pt x="191029" y="45244"/>
                    </a:cubicBezTo>
                    <a:close/>
                    <a:moveTo>
                      <a:pt x="191029" y="96144"/>
                    </a:moveTo>
                    <a:cubicBezTo>
                      <a:pt x="182135" y="97369"/>
                      <a:pt x="172913" y="94729"/>
                      <a:pt x="160127" y="96144"/>
                    </a:cubicBezTo>
                    <a:cubicBezTo>
                      <a:pt x="158673" y="88433"/>
                      <a:pt x="160747" y="86067"/>
                      <a:pt x="160127" y="76349"/>
                    </a:cubicBezTo>
                    <a:cubicBezTo>
                      <a:pt x="174027" y="75235"/>
                      <a:pt x="183269" y="77190"/>
                      <a:pt x="191029" y="76349"/>
                    </a:cubicBezTo>
                    <a:cubicBezTo>
                      <a:pt x="191536" y="80653"/>
                      <a:pt x="190097" y="89070"/>
                      <a:pt x="191029" y="96144"/>
                    </a:cubicBezTo>
                    <a:close/>
                    <a:moveTo>
                      <a:pt x="191029" y="120180"/>
                    </a:moveTo>
                    <a:cubicBezTo>
                      <a:pt x="182324" y="122661"/>
                      <a:pt x="169547" y="121663"/>
                      <a:pt x="160127" y="123007"/>
                    </a:cubicBezTo>
                    <a:cubicBezTo>
                      <a:pt x="158921" y="115268"/>
                      <a:pt x="160146" y="111887"/>
                      <a:pt x="160127" y="107455"/>
                    </a:cubicBezTo>
                    <a:cubicBezTo>
                      <a:pt x="170480" y="106170"/>
                      <a:pt x="179367" y="110512"/>
                      <a:pt x="191029" y="107455"/>
                    </a:cubicBezTo>
                    <a:cubicBezTo>
                      <a:pt x="192494" y="113164"/>
                      <a:pt x="190524" y="116523"/>
                      <a:pt x="191029" y="120180"/>
                    </a:cubicBezTo>
                    <a:close/>
                    <a:moveTo>
                      <a:pt x="64612" y="107455"/>
                    </a:moveTo>
                    <a:cubicBezTo>
                      <a:pt x="65449" y="113141"/>
                      <a:pt x="61804" y="125973"/>
                      <a:pt x="64612" y="131491"/>
                    </a:cubicBezTo>
                    <a:cubicBezTo>
                      <a:pt x="50075" y="135300"/>
                      <a:pt x="43796" y="130787"/>
                      <a:pt x="33711" y="134318"/>
                    </a:cubicBezTo>
                    <a:cubicBezTo>
                      <a:pt x="31497" y="121679"/>
                      <a:pt x="36883" y="118925"/>
                      <a:pt x="33711" y="107455"/>
                    </a:cubicBezTo>
                    <a:cubicBezTo>
                      <a:pt x="45177" y="105470"/>
                      <a:pt x="55519" y="110574"/>
                      <a:pt x="64612" y="107455"/>
                    </a:cubicBezTo>
                    <a:close/>
                    <a:moveTo>
                      <a:pt x="64612" y="96144"/>
                    </a:moveTo>
                    <a:cubicBezTo>
                      <a:pt x="57957" y="99773"/>
                      <a:pt x="40683" y="94313"/>
                      <a:pt x="33711" y="96144"/>
                    </a:cubicBezTo>
                    <a:cubicBezTo>
                      <a:pt x="32524" y="88950"/>
                      <a:pt x="35630" y="84950"/>
                      <a:pt x="33711" y="76349"/>
                    </a:cubicBezTo>
                    <a:cubicBezTo>
                      <a:pt x="42748" y="73068"/>
                      <a:pt x="50307" y="78923"/>
                      <a:pt x="64612" y="76349"/>
                    </a:cubicBezTo>
                    <a:cubicBezTo>
                      <a:pt x="66947" y="84164"/>
                      <a:pt x="62421" y="86594"/>
                      <a:pt x="64612" y="96144"/>
                    </a:cubicBezTo>
                    <a:close/>
                    <a:moveTo>
                      <a:pt x="106751" y="96144"/>
                    </a:moveTo>
                    <a:cubicBezTo>
                      <a:pt x="100570" y="99851"/>
                      <a:pt x="85466" y="93732"/>
                      <a:pt x="75849" y="96144"/>
                    </a:cubicBezTo>
                    <a:cubicBezTo>
                      <a:pt x="74364" y="91535"/>
                      <a:pt x="75962" y="80943"/>
                      <a:pt x="75849" y="76349"/>
                    </a:cubicBezTo>
                    <a:cubicBezTo>
                      <a:pt x="89023" y="75620"/>
                      <a:pt x="99512" y="78486"/>
                      <a:pt x="106751" y="76349"/>
                    </a:cubicBezTo>
                    <a:cubicBezTo>
                      <a:pt x="108580" y="81816"/>
                      <a:pt x="105664" y="88103"/>
                      <a:pt x="106751" y="96144"/>
                    </a:cubicBezTo>
                    <a:close/>
                    <a:moveTo>
                      <a:pt x="117988" y="96144"/>
                    </a:moveTo>
                    <a:cubicBezTo>
                      <a:pt x="116227" y="91737"/>
                      <a:pt x="118182" y="82839"/>
                      <a:pt x="117988" y="76349"/>
                    </a:cubicBezTo>
                    <a:cubicBezTo>
                      <a:pt x="130551" y="74901"/>
                      <a:pt x="134579" y="79018"/>
                      <a:pt x="148890" y="76349"/>
                    </a:cubicBezTo>
                    <a:cubicBezTo>
                      <a:pt x="150866" y="80688"/>
                      <a:pt x="147889" y="88349"/>
                      <a:pt x="148890" y="96144"/>
                    </a:cubicBezTo>
                    <a:cubicBezTo>
                      <a:pt x="140016" y="98958"/>
                      <a:pt x="130877" y="95491"/>
                      <a:pt x="117988" y="96144"/>
                    </a:cubicBezTo>
                    <a:close/>
                    <a:moveTo>
                      <a:pt x="106751" y="127814"/>
                    </a:moveTo>
                    <a:cubicBezTo>
                      <a:pt x="92248" y="132506"/>
                      <a:pt x="90671" y="129208"/>
                      <a:pt x="75849" y="130642"/>
                    </a:cubicBezTo>
                    <a:cubicBezTo>
                      <a:pt x="74922" y="125811"/>
                      <a:pt x="78499" y="114367"/>
                      <a:pt x="75849" y="107455"/>
                    </a:cubicBezTo>
                    <a:cubicBezTo>
                      <a:pt x="90751" y="104417"/>
                      <a:pt x="95735" y="110800"/>
                      <a:pt x="106751" y="107455"/>
                    </a:cubicBezTo>
                    <a:cubicBezTo>
                      <a:pt x="107841" y="112541"/>
                      <a:pt x="106108" y="122476"/>
                      <a:pt x="106751" y="127814"/>
                    </a:cubicBezTo>
                    <a:close/>
                    <a:moveTo>
                      <a:pt x="117988" y="107455"/>
                    </a:moveTo>
                    <a:cubicBezTo>
                      <a:pt x="125637" y="103960"/>
                      <a:pt x="137728" y="110766"/>
                      <a:pt x="148890" y="107455"/>
                    </a:cubicBezTo>
                    <a:cubicBezTo>
                      <a:pt x="149256" y="113246"/>
                      <a:pt x="148165" y="117179"/>
                      <a:pt x="148890" y="123856"/>
                    </a:cubicBezTo>
                    <a:cubicBezTo>
                      <a:pt x="137047" y="128592"/>
                      <a:pt x="124346" y="123416"/>
                      <a:pt x="117988" y="126683"/>
                    </a:cubicBezTo>
                    <a:cubicBezTo>
                      <a:pt x="116562" y="122149"/>
                      <a:pt x="118283" y="115505"/>
                      <a:pt x="117988" y="107455"/>
                    </a:cubicBezTo>
                    <a:close/>
                    <a:moveTo>
                      <a:pt x="207885" y="135732"/>
                    </a:moveTo>
                    <a:cubicBezTo>
                      <a:pt x="195031" y="112554"/>
                      <a:pt x="209602" y="74418"/>
                      <a:pt x="207885" y="28277"/>
                    </a:cubicBezTo>
                    <a:cubicBezTo>
                      <a:pt x="165853" y="36978"/>
                      <a:pt x="115917" y="19594"/>
                      <a:pt x="33711" y="28277"/>
                    </a:cubicBezTo>
                    <a:cubicBezTo>
                      <a:pt x="33635" y="27473"/>
                      <a:pt x="34025" y="26067"/>
                      <a:pt x="33711" y="25449"/>
                    </a:cubicBezTo>
                    <a:cubicBezTo>
                      <a:pt x="35190" y="10473"/>
                      <a:pt x="24046" y="2606"/>
                      <a:pt x="8427" y="0"/>
                    </a:cubicBezTo>
                    <a:cubicBezTo>
                      <a:pt x="4652" y="222"/>
                      <a:pt x="1357" y="3947"/>
                      <a:pt x="0" y="8483"/>
                    </a:cubicBezTo>
                    <a:cubicBezTo>
                      <a:pt x="-7" y="12798"/>
                      <a:pt x="4946" y="16406"/>
                      <a:pt x="8427" y="16966"/>
                    </a:cubicBezTo>
                    <a:cubicBezTo>
                      <a:pt x="13056" y="17280"/>
                      <a:pt x="17984" y="20625"/>
                      <a:pt x="16855" y="25449"/>
                    </a:cubicBezTo>
                    <a:cubicBezTo>
                      <a:pt x="24400" y="91386"/>
                      <a:pt x="1424" y="112437"/>
                      <a:pt x="16855" y="166838"/>
                    </a:cubicBezTo>
                    <a:cubicBezTo>
                      <a:pt x="18917" y="177364"/>
                      <a:pt x="28967" y="188593"/>
                      <a:pt x="42138" y="192288"/>
                    </a:cubicBezTo>
                    <a:cubicBezTo>
                      <a:pt x="44309" y="191770"/>
                      <a:pt x="48686" y="192382"/>
                      <a:pt x="50566" y="192288"/>
                    </a:cubicBezTo>
                    <a:cubicBezTo>
                      <a:pt x="92373" y="190375"/>
                      <a:pt x="133930" y="195212"/>
                      <a:pt x="174173" y="192288"/>
                    </a:cubicBezTo>
                    <a:cubicBezTo>
                      <a:pt x="183156" y="190525"/>
                      <a:pt x="194336" y="195118"/>
                      <a:pt x="199457" y="192288"/>
                    </a:cubicBezTo>
                    <a:cubicBezTo>
                      <a:pt x="203684" y="191909"/>
                      <a:pt x="207430" y="188165"/>
                      <a:pt x="207885" y="183804"/>
                    </a:cubicBezTo>
                    <a:cubicBezTo>
                      <a:pt x="208923" y="179763"/>
                      <a:pt x="204366" y="175700"/>
                      <a:pt x="199457" y="175321"/>
                    </a:cubicBezTo>
                    <a:cubicBezTo>
                      <a:pt x="156872" y="185956"/>
                      <a:pt x="108774" y="161017"/>
                      <a:pt x="42138" y="175321"/>
                    </a:cubicBezTo>
                    <a:cubicBezTo>
                      <a:pt x="37263" y="175218"/>
                      <a:pt x="32992" y="170422"/>
                      <a:pt x="33711" y="166838"/>
                    </a:cubicBezTo>
                    <a:cubicBezTo>
                      <a:pt x="32179" y="160055"/>
                      <a:pt x="34808" y="157191"/>
                      <a:pt x="33711" y="151285"/>
                    </a:cubicBezTo>
                    <a:cubicBezTo>
                      <a:pt x="77166" y="139057"/>
                      <a:pt x="162321" y="149115"/>
                      <a:pt x="207885" y="135732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33711 w 33711"/>
                  <a:gd name="connsiteY0" fmla="*/ 16966 h 33933"/>
                  <a:gd name="connsiteX1" fmla="*/ 16855 w 33711"/>
                  <a:gd name="connsiteY1" fmla="*/ 33933 h 33933"/>
                  <a:gd name="connsiteX2" fmla="*/ 0 w 33711"/>
                  <a:gd name="connsiteY2" fmla="*/ 16966 h 33933"/>
                  <a:gd name="connsiteX3" fmla="*/ 16855 w 33711"/>
                  <a:gd name="connsiteY3" fmla="*/ 0 h 33933"/>
                  <a:gd name="connsiteX4" fmla="*/ 33711 w 33711"/>
                  <a:gd name="connsiteY4" fmla="*/ 16966 h 3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1" h="33933" fill="none" extrusionOk="0">
                    <a:moveTo>
                      <a:pt x="33711" y="16966"/>
                    </a:moveTo>
                    <a:cubicBezTo>
                      <a:pt x="33801" y="28515"/>
                      <a:pt x="25784" y="35661"/>
                      <a:pt x="16855" y="33933"/>
                    </a:cubicBezTo>
                    <a:cubicBezTo>
                      <a:pt x="6872" y="34423"/>
                      <a:pt x="777" y="25116"/>
                      <a:pt x="0" y="16966"/>
                    </a:cubicBezTo>
                    <a:cubicBezTo>
                      <a:pt x="-1058" y="5665"/>
                      <a:pt x="6677" y="1365"/>
                      <a:pt x="16855" y="0"/>
                    </a:cubicBezTo>
                    <a:cubicBezTo>
                      <a:pt x="27192" y="-339"/>
                      <a:pt x="36103" y="7053"/>
                      <a:pt x="33711" y="16966"/>
                    </a:cubicBezTo>
                    <a:close/>
                  </a:path>
                  <a:path w="33711" h="33933" stroke="0" extrusionOk="0">
                    <a:moveTo>
                      <a:pt x="33711" y="16966"/>
                    </a:moveTo>
                    <a:cubicBezTo>
                      <a:pt x="34470" y="26019"/>
                      <a:pt x="27078" y="35341"/>
                      <a:pt x="16855" y="33933"/>
                    </a:cubicBezTo>
                    <a:cubicBezTo>
                      <a:pt x="9262" y="33340"/>
                      <a:pt x="-1035" y="26780"/>
                      <a:pt x="0" y="16966"/>
                    </a:cubicBezTo>
                    <a:cubicBezTo>
                      <a:pt x="-303" y="10171"/>
                      <a:pt x="5261" y="-747"/>
                      <a:pt x="16855" y="0"/>
                    </a:cubicBezTo>
                    <a:cubicBezTo>
                      <a:pt x="26844" y="327"/>
                      <a:pt x="33060" y="7115"/>
                      <a:pt x="33711" y="1696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33711 w 33711"/>
                  <a:gd name="connsiteY0" fmla="*/ 16966 h 33933"/>
                  <a:gd name="connsiteX1" fmla="*/ 16855 w 33711"/>
                  <a:gd name="connsiteY1" fmla="*/ 33933 h 33933"/>
                  <a:gd name="connsiteX2" fmla="*/ 0 w 33711"/>
                  <a:gd name="connsiteY2" fmla="*/ 16966 h 33933"/>
                  <a:gd name="connsiteX3" fmla="*/ 16855 w 33711"/>
                  <a:gd name="connsiteY3" fmla="*/ 0 h 33933"/>
                  <a:gd name="connsiteX4" fmla="*/ 33711 w 33711"/>
                  <a:gd name="connsiteY4" fmla="*/ 16966 h 33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11" h="33933" fill="none" extrusionOk="0">
                    <a:moveTo>
                      <a:pt x="33711" y="16966"/>
                    </a:moveTo>
                    <a:cubicBezTo>
                      <a:pt x="33133" y="27542"/>
                      <a:pt x="27208" y="34754"/>
                      <a:pt x="16855" y="33933"/>
                    </a:cubicBezTo>
                    <a:cubicBezTo>
                      <a:pt x="6440" y="32881"/>
                      <a:pt x="-1292" y="26604"/>
                      <a:pt x="0" y="16966"/>
                    </a:cubicBezTo>
                    <a:cubicBezTo>
                      <a:pt x="-1637" y="7474"/>
                      <a:pt x="8440" y="-682"/>
                      <a:pt x="16855" y="0"/>
                    </a:cubicBezTo>
                    <a:cubicBezTo>
                      <a:pt x="26763" y="-330"/>
                      <a:pt x="33474" y="9746"/>
                      <a:pt x="33711" y="16966"/>
                    </a:cubicBezTo>
                    <a:close/>
                  </a:path>
                  <a:path w="33711" h="33933" stroke="0" extrusionOk="0">
                    <a:moveTo>
                      <a:pt x="33711" y="16966"/>
                    </a:moveTo>
                    <a:cubicBezTo>
                      <a:pt x="35145" y="26545"/>
                      <a:pt x="26751" y="31899"/>
                      <a:pt x="16855" y="33933"/>
                    </a:cubicBezTo>
                    <a:cubicBezTo>
                      <a:pt x="6027" y="35804"/>
                      <a:pt x="-1323" y="27106"/>
                      <a:pt x="0" y="16966"/>
                    </a:cubicBezTo>
                    <a:cubicBezTo>
                      <a:pt x="974" y="6626"/>
                      <a:pt x="7366" y="-121"/>
                      <a:pt x="16855" y="0"/>
                    </a:cubicBezTo>
                    <a:cubicBezTo>
                      <a:pt x="26210" y="-1456"/>
                      <a:pt x="34551" y="6022"/>
                      <a:pt x="33711" y="16966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0881F3-C508-4C77-942D-940FE1C84C19}"/>
                </a:ext>
              </a:extLst>
            </p:cNvPr>
            <p:cNvSpPr txBox="1"/>
            <p:nvPr/>
          </p:nvSpPr>
          <p:spPr>
            <a:xfrm>
              <a:off x="1234413" y="2370453"/>
              <a:ext cx="53700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  <a:latin typeface="Segoe Print" panose="02000600000000000000" pitchFamily="2" charset="0"/>
                </a:rPr>
                <a:t>Nav Bar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FDDD9E-5CB5-40C4-AC56-6C83109874A9}"/>
                </a:ext>
              </a:extLst>
            </p:cNvPr>
            <p:cNvSpPr txBox="1"/>
            <p:nvPr/>
          </p:nvSpPr>
          <p:spPr>
            <a:xfrm>
              <a:off x="1247746" y="2719321"/>
              <a:ext cx="27090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  <a:latin typeface="Segoe Print" panose="02000600000000000000" pitchFamily="2" charset="0"/>
                </a:rPr>
                <a:t>Side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3EA6AD-E087-43FD-95FD-EF012CE603C3}"/>
                </a:ext>
              </a:extLst>
            </p:cNvPr>
            <p:cNvSpPr txBox="1"/>
            <p:nvPr/>
          </p:nvSpPr>
          <p:spPr>
            <a:xfrm>
              <a:off x="3937140" y="2695248"/>
              <a:ext cx="31899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  <a:latin typeface="Segoe Print" panose="02000600000000000000" pitchFamily="2" charset="0"/>
                </a:rPr>
                <a:t>Main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DFC4ABF-2555-4C7D-AA5E-737FE24FCB46}"/>
                </a:ext>
              </a:extLst>
            </p:cNvPr>
            <p:cNvSpPr txBox="1"/>
            <p:nvPr/>
          </p:nvSpPr>
          <p:spPr>
            <a:xfrm>
              <a:off x="3964391" y="2360928"/>
              <a:ext cx="29174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ZA" sz="1000" dirty="0">
                  <a:solidFill>
                    <a:schemeClr val="bg1">
                      <a:lumMod val="50000"/>
                    </a:schemeClr>
                  </a:solidFill>
                  <a:latin typeface="Segoe Print" panose="02000600000000000000" pitchFamily="2" charset="0"/>
                </a:rPr>
                <a:t>Cart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9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Home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Shop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15524" y="2933819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1942006" y="2745542"/>
            <a:ext cx="239649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WELCOME!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Thank you for shopping at our store.</a:t>
            </a:r>
          </a:p>
        </p:txBody>
      </p:sp>
    </p:spTree>
    <p:extLst>
      <p:ext uri="{BB962C8B-B14F-4D97-AF65-F5344CB8AC3E}">
        <p14:creationId xmlns:p14="http://schemas.microsoft.com/office/powerpoint/2010/main" val="3392500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Home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Shop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15524" y="2933819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1942006" y="2745542"/>
            <a:ext cx="239649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WELCOME!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Thank you for shopping at our store.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4067212" y="4738495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0828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Home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Shop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15524" y="2933819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1942006" y="2745542"/>
            <a:ext cx="239649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WELCOME!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Thank you for shopping at our store.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1994663" y="2513921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76026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80" y="2933819"/>
            <a:ext cx="519373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05888" y="2745542"/>
            <a:ext cx="166872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goodies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4112094" y="3607402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326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3CB-9FA0-428A-BCB3-407199C9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Use Case: Shopping Cart Click Stream: UI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5A0DE4-D400-4FE5-B405-6FD9F096D095}"/>
              </a:ext>
            </a:extLst>
          </p:cNvPr>
          <p:cNvSpPr/>
          <p:nvPr/>
        </p:nvSpPr>
        <p:spPr>
          <a:xfrm>
            <a:off x="11131958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3290F5-8A1B-4A6D-BE4C-D4070148D7C6}"/>
              </a:ext>
            </a:extLst>
          </p:cNvPr>
          <p:cNvSpPr txBox="1"/>
          <p:nvPr/>
        </p:nvSpPr>
        <p:spPr>
          <a:xfrm>
            <a:off x="10155296" y="1272515"/>
            <a:ext cx="352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State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934071-024D-4D3B-825F-131A6DC81F58}"/>
              </a:ext>
            </a:extLst>
          </p:cNvPr>
          <p:cNvSpPr/>
          <p:nvPr/>
        </p:nvSpPr>
        <p:spPr>
          <a:xfrm>
            <a:off x="5467342" y="2053422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9334E5-BDBA-496E-97B2-6D1CBABE1840}"/>
              </a:ext>
            </a:extLst>
          </p:cNvPr>
          <p:cNvSpPr txBox="1"/>
          <p:nvPr/>
        </p:nvSpPr>
        <p:spPr>
          <a:xfrm>
            <a:off x="5633415" y="1846373"/>
            <a:ext cx="3125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3A8319-BD19-4289-9A1C-ECA8856DAEC5}"/>
              </a:ext>
            </a:extLst>
          </p:cNvPr>
          <p:cNvSpPr txBox="1"/>
          <p:nvPr/>
        </p:nvSpPr>
        <p:spPr>
          <a:xfrm>
            <a:off x="11076085" y="1580579"/>
            <a:ext cx="29174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Cart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54AA3F-03F1-46A0-A952-B2EF1527986D}"/>
              </a:ext>
            </a:extLst>
          </p:cNvPr>
          <p:cNvSpPr/>
          <p:nvPr/>
        </p:nvSpPr>
        <p:spPr>
          <a:xfrm>
            <a:off x="10527120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9D3BB8-81D7-46EE-9515-334FBC044503}"/>
              </a:ext>
            </a:extLst>
          </p:cNvPr>
          <p:cNvSpPr txBox="1"/>
          <p:nvPr/>
        </p:nvSpPr>
        <p:spPr>
          <a:xfrm>
            <a:off x="10457622" y="1580579"/>
            <a:ext cx="3189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Main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230466C-7F2F-4376-B81B-7CB7C9103F49}"/>
              </a:ext>
            </a:extLst>
          </p:cNvPr>
          <p:cNvSpPr/>
          <p:nvPr/>
        </p:nvSpPr>
        <p:spPr>
          <a:xfrm>
            <a:off x="991994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218488-0F2C-4E7D-B4A9-0606403649EC}"/>
              </a:ext>
            </a:extLst>
          </p:cNvPr>
          <p:cNvSpPr txBox="1"/>
          <p:nvPr/>
        </p:nvSpPr>
        <p:spPr>
          <a:xfrm>
            <a:off x="9874493" y="1580579"/>
            <a:ext cx="27090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Side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A920335-ADD1-4453-A75B-9EC788489BAF}"/>
              </a:ext>
            </a:extLst>
          </p:cNvPr>
          <p:cNvSpPr/>
          <p:nvPr/>
        </p:nvSpPr>
        <p:spPr>
          <a:xfrm>
            <a:off x="9311607" y="1753515"/>
            <a:ext cx="180000" cy="18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857250"/>
                      <a:gd name="connsiteY0" fmla="*/ 586092 h 1172183"/>
                      <a:gd name="connsiteX1" fmla="*/ 428625 w 857250"/>
                      <a:gd name="connsiteY1" fmla="*/ 0 h 1172183"/>
                      <a:gd name="connsiteX2" fmla="*/ 857250 w 857250"/>
                      <a:gd name="connsiteY2" fmla="*/ 586092 h 1172183"/>
                      <a:gd name="connsiteX3" fmla="*/ 428625 w 857250"/>
                      <a:gd name="connsiteY3" fmla="*/ 1172184 h 1172183"/>
                      <a:gd name="connsiteX4" fmla="*/ 0 w 857250"/>
                      <a:gd name="connsiteY4" fmla="*/ 586092 h 1172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57250" h="1172183" fill="none" extrusionOk="0">
                        <a:moveTo>
                          <a:pt x="0" y="586092"/>
                        </a:moveTo>
                        <a:cubicBezTo>
                          <a:pt x="22692" y="283276"/>
                          <a:pt x="214396" y="35328"/>
                          <a:pt x="428625" y="0"/>
                        </a:cubicBezTo>
                        <a:cubicBezTo>
                          <a:pt x="640152" y="-33507"/>
                          <a:pt x="883795" y="257861"/>
                          <a:pt x="857250" y="586092"/>
                        </a:cubicBezTo>
                        <a:cubicBezTo>
                          <a:pt x="900330" y="917195"/>
                          <a:pt x="645347" y="1223932"/>
                          <a:pt x="428625" y="1172184"/>
                        </a:cubicBezTo>
                        <a:cubicBezTo>
                          <a:pt x="205542" y="1184300"/>
                          <a:pt x="-11476" y="985565"/>
                          <a:pt x="0" y="586092"/>
                        </a:cubicBezTo>
                        <a:close/>
                      </a:path>
                      <a:path w="857250" h="1172183" stroke="0" extrusionOk="0">
                        <a:moveTo>
                          <a:pt x="0" y="586092"/>
                        </a:moveTo>
                        <a:cubicBezTo>
                          <a:pt x="-1103" y="283037"/>
                          <a:pt x="205206" y="-42793"/>
                          <a:pt x="428625" y="0"/>
                        </a:cubicBezTo>
                        <a:cubicBezTo>
                          <a:pt x="708732" y="4791"/>
                          <a:pt x="842593" y="263077"/>
                          <a:pt x="857250" y="586092"/>
                        </a:cubicBezTo>
                        <a:cubicBezTo>
                          <a:pt x="860103" y="915255"/>
                          <a:pt x="713934" y="1145975"/>
                          <a:pt x="428625" y="1172184"/>
                        </a:cubicBezTo>
                        <a:cubicBezTo>
                          <a:pt x="215720" y="1181918"/>
                          <a:pt x="-21375" y="904597"/>
                          <a:pt x="0" y="58609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A0DDBA-98F9-4A33-9AEB-2E3A17573CB5}"/>
              </a:ext>
            </a:extLst>
          </p:cNvPr>
          <p:cNvSpPr txBox="1"/>
          <p:nvPr/>
        </p:nvSpPr>
        <p:spPr>
          <a:xfrm>
            <a:off x="9133106" y="1580579"/>
            <a:ext cx="5370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Nav Bar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90D269-10ED-40E1-835E-ECD60DD075B1}"/>
              </a:ext>
            </a:extLst>
          </p:cNvPr>
          <p:cNvGrpSpPr/>
          <p:nvPr/>
        </p:nvGrpSpPr>
        <p:grpSpPr>
          <a:xfrm>
            <a:off x="873301" y="2040542"/>
            <a:ext cx="3762375" cy="3138488"/>
            <a:chOff x="873301" y="2040542"/>
            <a:chExt cx="3762375" cy="31384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B4645-8ECE-44D8-8586-1076F9B0545C}"/>
                </a:ext>
              </a:extLst>
            </p:cNvPr>
            <p:cNvSpPr/>
            <p:nvPr/>
          </p:nvSpPr>
          <p:spPr>
            <a:xfrm>
              <a:off x="873301" y="2040542"/>
              <a:ext cx="3762375" cy="3138488"/>
            </a:xfrm>
            <a:custGeom>
              <a:avLst/>
              <a:gdLst>
                <a:gd name="connsiteX0" fmla="*/ 0 w 3762375"/>
                <a:gd name="connsiteY0" fmla="*/ 0 h 3138488"/>
                <a:gd name="connsiteX1" fmla="*/ 514191 w 3762375"/>
                <a:gd name="connsiteY1" fmla="*/ 0 h 3138488"/>
                <a:gd name="connsiteX2" fmla="*/ 1028382 w 3762375"/>
                <a:gd name="connsiteY2" fmla="*/ 0 h 3138488"/>
                <a:gd name="connsiteX3" fmla="*/ 1617821 w 3762375"/>
                <a:gd name="connsiteY3" fmla="*/ 0 h 3138488"/>
                <a:gd name="connsiteX4" fmla="*/ 2282507 w 3762375"/>
                <a:gd name="connsiteY4" fmla="*/ 0 h 3138488"/>
                <a:gd name="connsiteX5" fmla="*/ 2947194 w 3762375"/>
                <a:gd name="connsiteY5" fmla="*/ 0 h 3138488"/>
                <a:gd name="connsiteX6" fmla="*/ 3762375 w 3762375"/>
                <a:gd name="connsiteY6" fmla="*/ 0 h 3138488"/>
                <a:gd name="connsiteX7" fmla="*/ 3762375 w 3762375"/>
                <a:gd name="connsiteY7" fmla="*/ 596313 h 3138488"/>
                <a:gd name="connsiteX8" fmla="*/ 3762375 w 3762375"/>
                <a:gd name="connsiteY8" fmla="*/ 1286780 h 3138488"/>
                <a:gd name="connsiteX9" fmla="*/ 3762375 w 3762375"/>
                <a:gd name="connsiteY9" fmla="*/ 1883093 h 3138488"/>
                <a:gd name="connsiteX10" fmla="*/ 3762375 w 3762375"/>
                <a:gd name="connsiteY10" fmla="*/ 2479406 h 3138488"/>
                <a:gd name="connsiteX11" fmla="*/ 3762375 w 3762375"/>
                <a:gd name="connsiteY11" fmla="*/ 3138488 h 3138488"/>
                <a:gd name="connsiteX12" fmla="*/ 3210560 w 3762375"/>
                <a:gd name="connsiteY12" fmla="*/ 3138488 h 3138488"/>
                <a:gd name="connsiteX13" fmla="*/ 2621121 w 3762375"/>
                <a:gd name="connsiteY13" fmla="*/ 3138488 h 3138488"/>
                <a:gd name="connsiteX14" fmla="*/ 1956435 w 3762375"/>
                <a:gd name="connsiteY14" fmla="*/ 3138488 h 3138488"/>
                <a:gd name="connsiteX15" fmla="*/ 1366996 w 3762375"/>
                <a:gd name="connsiteY15" fmla="*/ 3138488 h 3138488"/>
                <a:gd name="connsiteX16" fmla="*/ 664686 w 3762375"/>
                <a:gd name="connsiteY16" fmla="*/ 3138488 h 3138488"/>
                <a:gd name="connsiteX17" fmla="*/ 0 w 3762375"/>
                <a:gd name="connsiteY17" fmla="*/ 3138488 h 3138488"/>
                <a:gd name="connsiteX18" fmla="*/ 0 w 3762375"/>
                <a:gd name="connsiteY18" fmla="*/ 2542175 h 3138488"/>
                <a:gd name="connsiteX19" fmla="*/ 0 w 3762375"/>
                <a:gd name="connsiteY19" fmla="*/ 1914478 h 3138488"/>
                <a:gd name="connsiteX20" fmla="*/ 0 w 3762375"/>
                <a:gd name="connsiteY20" fmla="*/ 1286780 h 3138488"/>
                <a:gd name="connsiteX21" fmla="*/ 0 w 3762375"/>
                <a:gd name="connsiteY21" fmla="*/ 753237 h 3138488"/>
                <a:gd name="connsiteX22" fmla="*/ 0 w 3762375"/>
                <a:gd name="connsiteY22" fmla="*/ 0 h 313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5" h="3138488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08829" y="370"/>
                    <a:pt x="2947194" y="0"/>
                  </a:cubicBezTo>
                  <a:cubicBezTo>
                    <a:pt x="3185559" y="-370"/>
                    <a:pt x="3436532" y="-17687"/>
                    <a:pt x="3762375" y="0"/>
                  </a:cubicBezTo>
                  <a:cubicBezTo>
                    <a:pt x="3764817" y="285744"/>
                    <a:pt x="3781130" y="443512"/>
                    <a:pt x="3762375" y="596313"/>
                  </a:cubicBezTo>
                  <a:cubicBezTo>
                    <a:pt x="3743620" y="749114"/>
                    <a:pt x="3776222" y="955402"/>
                    <a:pt x="3762375" y="1286780"/>
                  </a:cubicBezTo>
                  <a:cubicBezTo>
                    <a:pt x="3748528" y="1618158"/>
                    <a:pt x="3743275" y="1735114"/>
                    <a:pt x="3762375" y="1883093"/>
                  </a:cubicBezTo>
                  <a:cubicBezTo>
                    <a:pt x="3781475" y="2031072"/>
                    <a:pt x="3789563" y="2289828"/>
                    <a:pt x="3762375" y="2479406"/>
                  </a:cubicBezTo>
                  <a:cubicBezTo>
                    <a:pt x="3735187" y="2668984"/>
                    <a:pt x="3762467" y="2948759"/>
                    <a:pt x="3762375" y="3138488"/>
                  </a:cubicBezTo>
                  <a:cubicBezTo>
                    <a:pt x="3490027" y="3147901"/>
                    <a:pt x="3396609" y="3156494"/>
                    <a:pt x="3210560" y="3138488"/>
                  </a:cubicBezTo>
                  <a:cubicBezTo>
                    <a:pt x="3024511" y="3120482"/>
                    <a:pt x="2799307" y="3166043"/>
                    <a:pt x="2621121" y="3138488"/>
                  </a:cubicBezTo>
                  <a:cubicBezTo>
                    <a:pt x="2442935" y="3110933"/>
                    <a:pt x="2116768" y="3111053"/>
                    <a:pt x="1956435" y="3138488"/>
                  </a:cubicBezTo>
                  <a:cubicBezTo>
                    <a:pt x="1796102" y="3165923"/>
                    <a:pt x="1555481" y="3109547"/>
                    <a:pt x="1366996" y="3138488"/>
                  </a:cubicBezTo>
                  <a:cubicBezTo>
                    <a:pt x="1178511" y="3167429"/>
                    <a:pt x="900606" y="3118578"/>
                    <a:pt x="664686" y="3138488"/>
                  </a:cubicBezTo>
                  <a:cubicBezTo>
                    <a:pt x="428766" y="3158399"/>
                    <a:pt x="257857" y="3143874"/>
                    <a:pt x="0" y="3138488"/>
                  </a:cubicBezTo>
                  <a:cubicBezTo>
                    <a:pt x="15670" y="2937875"/>
                    <a:pt x="12736" y="2777038"/>
                    <a:pt x="0" y="2542175"/>
                  </a:cubicBezTo>
                  <a:cubicBezTo>
                    <a:pt x="-12736" y="2307312"/>
                    <a:pt x="-1498" y="2145217"/>
                    <a:pt x="0" y="1914478"/>
                  </a:cubicBezTo>
                  <a:cubicBezTo>
                    <a:pt x="1498" y="1683739"/>
                    <a:pt x="18258" y="1530650"/>
                    <a:pt x="0" y="1286780"/>
                  </a:cubicBezTo>
                  <a:cubicBezTo>
                    <a:pt x="-18258" y="1042910"/>
                    <a:pt x="24283" y="1017873"/>
                    <a:pt x="0" y="753237"/>
                  </a:cubicBezTo>
                  <a:cubicBezTo>
                    <a:pt x="-24283" y="488601"/>
                    <a:pt x="-19309" y="351094"/>
                    <a:pt x="0" y="0"/>
                  </a:cubicBezTo>
                  <a:close/>
                </a:path>
                <a:path w="3762375" h="3138488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88931" y="14147"/>
                    <a:pt x="1843564" y="0"/>
                  </a:cubicBezTo>
                  <a:cubicBezTo>
                    <a:pt x="2098197" y="-14147"/>
                    <a:pt x="2269665" y="-6370"/>
                    <a:pt x="2433003" y="0"/>
                  </a:cubicBezTo>
                  <a:cubicBezTo>
                    <a:pt x="2596341" y="6370"/>
                    <a:pt x="2821623" y="19151"/>
                    <a:pt x="3135312" y="0"/>
                  </a:cubicBezTo>
                  <a:cubicBezTo>
                    <a:pt x="3449001" y="-19151"/>
                    <a:pt x="3631208" y="18321"/>
                    <a:pt x="3762375" y="0"/>
                  </a:cubicBezTo>
                  <a:cubicBezTo>
                    <a:pt x="3779150" y="119225"/>
                    <a:pt x="3768485" y="330211"/>
                    <a:pt x="3762375" y="564928"/>
                  </a:cubicBezTo>
                  <a:cubicBezTo>
                    <a:pt x="3756265" y="799645"/>
                    <a:pt x="3733079" y="1027383"/>
                    <a:pt x="3762375" y="1224010"/>
                  </a:cubicBezTo>
                  <a:cubicBezTo>
                    <a:pt x="3791671" y="1420637"/>
                    <a:pt x="3737264" y="1648039"/>
                    <a:pt x="3762375" y="1820323"/>
                  </a:cubicBezTo>
                  <a:cubicBezTo>
                    <a:pt x="3787486" y="1992607"/>
                    <a:pt x="3767070" y="2094103"/>
                    <a:pt x="3762375" y="2353866"/>
                  </a:cubicBezTo>
                  <a:cubicBezTo>
                    <a:pt x="3757680" y="2613629"/>
                    <a:pt x="3751276" y="2844386"/>
                    <a:pt x="3762375" y="3138488"/>
                  </a:cubicBezTo>
                  <a:cubicBezTo>
                    <a:pt x="3612394" y="3123832"/>
                    <a:pt x="3461507" y="3152157"/>
                    <a:pt x="3210560" y="3138488"/>
                  </a:cubicBezTo>
                  <a:cubicBezTo>
                    <a:pt x="2959614" y="3124819"/>
                    <a:pt x="2788478" y="3113721"/>
                    <a:pt x="2508250" y="3138488"/>
                  </a:cubicBezTo>
                  <a:cubicBezTo>
                    <a:pt x="2228022" y="3163256"/>
                    <a:pt x="2052971" y="3126768"/>
                    <a:pt x="1881188" y="3138488"/>
                  </a:cubicBezTo>
                  <a:cubicBezTo>
                    <a:pt x="1709405" y="3150208"/>
                    <a:pt x="1450108" y="3126152"/>
                    <a:pt x="1254125" y="3138488"/>
                  </a:cubicBezTo>
                  <a:cubicBezTo>
                    <a:pt x="1058142" y="3150824"/>
                    <a:pt x="848515" y="3151451"/>
                    <a:pt x="627063" y="3138488"/>
                  </a:cubicBezTo>
                  <a:cubicBezTo>
                    <a:pt x="405611" y="3125525"/>
                    <a:pt x="127448" y="3164605"/>
                    <a:pt x="0" y="3138488"/>
                  </a:cubicBezTo>
                  <a:cubicBezTo>
                    <a:pt x="-23044" y="3014488"/>
                    <a:pt x="15099" y="2817165"/>
                    <a:pt x="0" y="2604945"/>
                  </a:cubicBezTo>
                  <a:cubicBezTo>
                    <a:pt x="-15099" y="2392725"/>
                    <a:pt x="395" y="2100834"/>
                    <a:pt x="0" y="1914478"/>
                  </a:cubicBezTo>
                  <a:cubicBezTo>
                    <a:pt x="-395" y="1728122"/>
                    <a:pt x="-1378" y="1540230"/>
                    <a:pt x="0" y="1286780"/>
                  </a:cubicBezTo>
                  <a:cubicBezTo>
                    <a:pt x="1378" y="1033330"/>
                    <a:pt x="12993" y="841435"/>
                    <a:pt x="0" y="659082"/>
                  </a:cubicBezTo>
                  <a:cubicBezTo>
                    <a:pt x="-12993" y="476729"/>
                    <a:pt x="-24391" y="22680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CA9A6-579A-4DDF-91B7-A51F5797E9B5}"/>
                </a:ext>
              </a:extLst>
            </p:cNvPr>
            <p:cNvSpPr/>
            <p:nvPr/>
          </p:nvSpPr>
          <p:spPr>
            <a:xfrm>
              <a:off x="873301" y="2247710"/>
              <a:ext cx="3762374" cy="2931320"/>
            </a:xfrm>
            <a:custGeom>
              <a:avLst/>
              <a:gdLst>
                <a:gd name="connsiteX0" fmla="*/ 0 w 3762374"/>
                <a:gd name="connsiteY0" fmla="*/ 0 h 2931320"/>
                <a:gd name="connsiteX1" fmla="*/ 514191 w 3762374"/>
                <a:gd name="connsiteY1" fmla="*/ 0 h 2931320"/>
                <a:gd name="connsiteX2" fmla="*/ 1028382 w 3762374"/>
                <a:gd name="connsiteY2" fmla="*/ 0 h 2931320"/>
                <a:gd name="connsiteX3" fmla="*/ 1617821 w 3762374"/>
                <a:gd name="connsiteY3" fmla="*/ 0 h 2931320"/>
                <a:gd name="connsiteX4" fmla="*/ 2282507 w 3762374"/>
                <a:gd name="connsiteY4" fmla="*/ 0 h 2931320"/>
                <a:gd name="connsiteX5" fmla="*/ 2947193 w 3762374"/>
                <a:gd name="connsiteY5" fmla="*/ 0 h 2931320"/>
                <a:gd name="connsiteX6" fmla="*/ 3762374 w 3762374"/>
                <a:gd name="connsiteY6" fmla="*/ 0 h 2931320"/>
                <a:gd name="connsiteX7" fmla="*/ 3762374 w 3762374"/>
                <a:gd name="connsiteY7" fmla="*/ 556951 h 2931320"/>
                <a:gd name="connsiteX8" fmla="*/ 3762374 w 3762374"/>
                <a:gd name="connsiteY8" fmla="*/ 1201841 h 2931320"/>
                <a:gd name="connsiteX9" fmla="*/ 3762374 w 3762374"/>
                <a:gd name="connsiteY9" fmla="*/ 1758792 h 2931320"/>
                <a:gd name="connsiteX10" fmla="*/ 3762374 w 3762374"/>
                <a:gd name="connsiteY10" fmla="*/ 2315743 h 2931320"/>
                <a:gd name="connsiteX11" fmla="*/ 3762374 w 3762374"/>
                <a:gd name="connsiteY11" fmla="*/ 2931320 h 2931320"/>
                <a:gd name="connsiteX12" fmla="*/ 3210559 w 3762374"/>
                <a:gd name="connsiteY12" fmla="*/ 2931320 h 2931320"/>
                <a:gd name="connsiteX13" fmla="*/ 2621121 w 3762374"/>
                <a:gd name="connsiteY13" fmla="*/ 2931320 h 2931320"/>
                <a:gd name="connsiteX14" fmla="*/ 1956434 w 3762374"/>
                <a:gd name="connsiteY14" fmla="*/ 2931320 h 2931320"/>
                <a:gd name="connsiteX15" fmla="*/ 1366996 w 3762374"/>
                <a:gd name="connsiteY15" fmla="*/ 2931320 h 2931320"/>
                <a:gd name="connsiteX16" fmla="*/ 664686 w 3762374"/>
                <a:gd name="connsiteY16" fmla="*/ 2931320 h 2931320"/>
                <a:gd name="connsiteX17" fmla="*/ 0 w 3762374"/>
                <a:gd name="connsiteY17" fmla="*/ 2931320 h 2931320"/>
                <a:gd name="connsiteX18" fmla="*/ 0 w 3762374"/>
                <a:gd name="connsiteY18" fmla="*/ 2374369 h 2931320"/>
                <a:gd name="connsiteX19" fmla="*/ 0 w 3762374"/>
                <a:gd name="connsiteY19" fmla="*/ 1788105 h 2931320"/>
                <a:gd name="connsiteX20" fmla="*/ 0 w 3762374"/>
                <a:gd name="connsiteY20" fmla="*/ 1201841 h 2931320"/>
                <a:gd name="connsiteX21" fmla="*/ 0 w 3762374"/>
                <a:gd name="connsiteY21" fmla="*/ 703517 h 2931320"/>
                <a:gd name="connsiteX22" fmla="*/ 0 w 3762374"/>
                <a:gd name="connsiteY22" fmla="*/ 0 h 293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2374" h="2931320" fill="none" extrusionOk="0">
                  <a:moveTo>
                    <a:pt x="0" y="0"/>
                  </a:moveTo>
                  <a:cubicBezTo>
                    <a:pt x="125066" y="-12802"/>
                    <a:pt x="360704" y="789"/>
                    <a:pt x="514191" y="0"/>
                  </a:cubicBezTo>
                  <a:cubicBezTo>
                    <a:pt x="667678" y="-789"/>
                    <a:pt x="865320" y="-9736"/>
                    <a:pt x="1028382" y="0"/>
                  </a:cubicBezTo>
                  <a:cubicBezTo>
                    <a:pt x="1191444" y="9736"/>
                    <a:pt x="1415128" y="26306"/>
                    <a:pt x="1617821" y="0"/>
                  </a:cubicBezTo>
                  <a:cubicBezTo>
                    <a:pt x="1820514" y="-26306"/>
                    <a:pt x="1966171" y="-13866"/>
                    <a:pt x="2282507" y="0"/>
                  </a:cubicBezTo>
                  <a:cubicBezTo>
                    <a:pt x="2598843" y="13866"/>
                    <a:pt x="2711196" y="2373"/>
                    <a:pt x="2947193" y="0"/>
                  </a:cubicBezTo>
                  <a:cubicBezTo>
                    <a:pt x="3183190" y="-2373"/>
                    <a:pt x="3436531" y="-17687"/>
                    <a:pt x="3762374" y="0"/>
                  </a:cubicBezTo>
                  <a:cubicBezTo>
                    <a:pt x="3768005" y="226418"/>
                    <a:pt x="3757974" y="312470"/>
                    <a:pt x="3762374" y="556951"/>
                  </a:cubicBezTo>
                  <a:cubicBezTo>
                    <a:pt x="3766774" y="801432"/>
                    <a:pt x="3783487" y="1018211"/>
                    <a:pt x="3762374" y="1201841"/>
                  </a:cubicBezTo>
                  <a:cubicBezTo>
                    <a:pt x="3741262" y="1385471"/>
                    <a:pt x="3766548" y="1566434"/>
                    <a:pt x="3762374" y="1758792"/>
                  </a:cubicBezTo>
                  <a:cubicBezTo>
                    <a:pt x="3758200" y="1951150"/>
                    <a:pt x="3755540" y="2088083"/>
                    <a:pt x="3762374" y="2315743"/>
                  </a:cubicBezTo>
                  <a:cubicBezTo>
                    <a:pt x="3769208" y="2543403"/>
                    <a:pt x="3736450" y="2737514"/>
                    <a:pt x="3762374" y="2931320"/>
                  </a:cubicBezTo>
                  <a:cubicBezTo>
                    <a:pt x="3490026" y="2940733"/>
                    <a:pt x="3396608" y="2949326"/>
                    <a:pt x="3210559" y="2931320"/>
                  </a:cubicBezTo>
                  <a:cubicBezTo>
                    <a:pt x="3024510" y="2913314"/>
                    <a:pt x="2793862" y="2954918"/>
                    <a:pt x="2621121" y="2931320"/>
                  </a:cubicBezTo>
                  <a:cubicBezTo>
                    <a:pt x="2448380" y="2907722"/>
                    <a:pt x="2120314" y="2908403"/>
                    <a:pt x="1956434" y="2931320"/>
                  </a:cubicBezTo>
                  <a:cubicBezTo>
                    <a:pt x="1792554" y="2954237"/>
                    <a:pt x="1551938" y="2902052"/>
                    <a:pt x="1366996" y="2931320"/>
                  </a:cubicBezTo>
                  <a:cubicBezTo>
                    <a:pt x="1182054" y="2960588"/>
                    <a:pt x="900606" y="2911410"/>
                    <a:pt x="664686" y="2931320"/>
                  </a:cubicBezTo>
                  <a:cubicBezTo>
                    <a:pt x="428766" y="2951231"/>
                    <a:pt x="257857" y="2936706"/>
                    <a:pt x="0" y="2931320"/>
                  </a:cubicBezTo>
                  <a:cubicBezTo>
                    <a:pt x="2264" y="2724817"/>
                    <a:pt x="-22727" y="2631192"/>
                    <a:pt x="0" y="2374369"/>
                  </a:cubicBezTo>
                  <a:cubicBezTo>
                    <a:pt x="22727" y="2117546"/>
                    <a:pt x="26376" y="1962408"/>
                    <a:pt x="0" y="1788105"/>
                  </a:cubicBezTo>
                  <a:cubicBezTo>
                    <a:pt x="-26376" y="1613802"/>
                    <a:pt x="-6190" y="1390287"/>
                    <a:pt x="0" y="1201841"/>
                  </a:cubicBezTo>
                  <a:cubicBezTo>
                    <a:pt x="6190" y="1013395"/>
                    <a:pt x="1566" y="936775"/>
                    <a:pt x="0" y="703517"/>
                  </a:cubicBezTo>
                  <a:cubicBezTo>
                    <a:pt x="-1566" y="470259"/>
                    <a:pt x="-10043" y="283903"/>
                    <a:pt x="0" y="0"/>
                  </a:cubicBezTo>
                  <a:close/>
                </a:path>
                <a:path w="3762374" h="2931320" stroke="0" extrusionOk="0">
                  <a:moveTo>
                    <a:pt x="0" y="0"/>
                  </a:moveTo>
                  <a:cubicBezTo>
                    <a:pt x="182681" y="-17695"/>
                    <a:pt x="404617" y="28528"/>
                    <a:pt x="589439" y="0"/>
                  </a:cubicBezTo>
                  <a:cubicBezTo>
                    <a:pt x="774261" y="-28528"/>
                    <a:pt x="930776" y="-8051"/>
                    <a:pt x="1254125" y="0"/>
                  </a:cubicBezTo>
                  <a:cubicBezTo>
                    <a:pt x="1577474" y="8051"/>
                    <a:pt x="1591508" y="21305"/>
                    <a:pt x="1843563" y="0"/>
                  </a:cubicBezTo>
                  <a:cubicBezTo>
                    <a:pt x="2095618" y="-21305"/>
                    <a:pt x="2269664" y="-6370"/>
                    <a:pt x="2433002" y="0"/>
                  </a:cubicBezTo>
                  <a:cubicBezTo>
                    <a:pt x="2596340" y="6370"/>
                    <a:pt x="2818208" y="13732"/>
                    <a:pt x="3135312" y="0"/>
                  </a:cubicBezTo>
                  <a:cubicBezTo>
                    <a:pt x="3452416" y="-13732"/>
                    <a:pt x="3636962" y="23133"/>
                    <a:pt x="3762374" y="0"/>
                  </a:cubicBezTo>
                  <a:cubicBezTo>
                    <a:pt x="3779630" y="224089"/>
                    <a:pt x="3756401" y="267657"/>
                    <a:pt x="3762374" y="527638"/>
                  </a:cubicBezTo>
                  <a:cubicBezTo>
                    <a:pt x="3768347" y="787619"/>
                    <a:pt x="3736137" y="940002"/>
                    <a:pt x="3762374" y="1143215"/>
                  </a:cubicBezTo>
                  <a:cubicBezTo>
                    <a:pt x="3788611" y="1346428"/>
                    <a:pt x="3768629" y="1565571"/>
                    <a:pt x="3762374" y="1700166"/>
                  </a:cubicBezTo>
                  <a:cubicBezTo>
                    <a:pt x="3756119" y="1834761"/>
                    <a:pt x="3739766" y="2013267"/>
                    <a:pt x="3762374" y="2198490"/>
                  </a:cubicBezTo>
                  <a:cubicBezTo>
                    <a:pt x="3784982" y="2383713"/>
                    <a:pt x="3747848" y="2714279"/>
                    <a:pt x="3762374" y="2931320"/>
                  </a:cubicBezTo>
                  <a:cubicBezTo>
                    <a:pt x="3612393" y="2916664"/>
                    <a:pt x="3461506" y="2944989"/>
                    <a:pt x="3210559" y="2931320"/>
                  </a:cubicBezTo>
                  <a:cubicBezTo>
                    <a:pt x="2959613" y="2917651"/>
                    <a:pt x="2788477" y="2906553"/>
                    <a:pt x="2508249" y="2931320"/>
                  </a:cubicBezTo>
                  <a:cubicBezTo>
                    <a:pt x="2228021" y="2956088"/>
                    <a:pt x="2052970" y="2919600"/>
                    <a:pt x="1881187" y="2931320"/>
                  </a:cubicBezTo>
                  <a:cubicBezTo>
                    <a:pt x="1709404" y="2943040"/>
                    <a:pt x="1443406" y="2913613"/>
                    <a:pt x="1254125" y="2931320"/>
                  </a:cubicBezTo>
                  <a:cubicBezTo>
                    <a:pt x="1064844" y="2949027"/>
                    <a:pt x="852522" y="2946490"/>
                    <a:pt x="627062" y="2931320"/>
                  </a:cubicBezTo>
                  <a:cubicBezTo>
                    <a:pt x="401602" y="2916150"/>
                    <a:pt x="312316" y="2955091"/>
                    <a:pt x="0" y="2931320"/>
                  </a:cubicBezTo>
                  <a:cubicBezTo>
                    <a:pt x="-7582" y="2779294"/>
                    <a:pt x="956" y="2655239"/>
                    <a:pt x="0" y="2432996"/>
                  </a:cubicBezTo>
                  <a:cubicBezTo>
                    <a:pt x="-956" y="2210753"/>
                    <a:pt x="5281" y="2034776"/>
                    <a:pt x="0" y="1788105"/>
                  </a:cubicBezTo>
                  <a:cubicBezTo>
                    <a:pt x="-5281" y="1541434"/>
                    <a:pt x="-12850" y="1393585"/>
                    <a:pt x="0" y="1201841"/>
                  </a:cubicBezTo>
                  <a:cubicBezTo>
                    <a:pt x="12850" y="1010097"/>
                    <a:pt x="6575" y="875248"/>
                    <a:pt x="0" y="615577"/>
                  </a:cubicBezTo>
                  <a:cubicBezTo>
                    <a:pt x="-6575" y="355906"/>
                    <a:pt x="9221" y="28938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5576F61-F408-4BB3-B6F9-2D7074FC0B36}"/>
                </a:ext>
              </a:extLst>
            </p:cNvPr>
            <p:cNvSpPr/>
            <p:nvPr/>
          </p:nvSpPr>
          <p:spPr>
            <a:xfrm rot="2700000">
              <a:off x="4454701" y="2067926"/>
              <a:ext cx="152400" cy="152400"/>
            </a:xfrm>
            <a:solidFill>
              <a:schemeClr val="bg1"/>
            </a:solidFill>
            <a:ln/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dk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8AC583-53ED-497E-AB1F-C267C6F8A560}"/>
                </a:ext>
              </a:extLst>
            </p:cNvPr>
            <p:cNvSpPr/>
            <p:nvPr/>
          </p:nvSpPr>
          <p:spPr>
            <a:xfrm>
              <a:off x="949501" y="2645380"/>
              <a:ext cx="685800" cy="2466975"/>
            </a:xfrm>
            <a:custGeom>
              <a:avLst/>
              <a:gdLst>
                <a:gd name="connsiteX0" fmla="*/ 0 w 685800"/>
                <a:gd name="connsiteY0" fmla="*/ 0 h 2466975"/>
                <a:gd name="connsiteX1" fmla="*/ 685800 w 685800"/>
                <a:gd name="connsiteY1" fmla="*/ 0 h 2466975"/>
                <a:gd name="connsiteX2" fmla="*/ 685800 w 685800"/>
                <a:gd name="connsiteY2" fmla="*/ 567404 h 2466975"/>
                <a:gd name="connsiteX3" fmla="*/ 685800 w 685800"/>
                <a:gd name="connsiteY3" fmla="*/ 1184148 h 2466975"/>
                <a:gd name="connsiteX4" fmla="*/ 685800 w 685800"/>
                <a:gd name="connsiteY4" fmla="*/ 1800892 h 2466975"/>
                <a:gd name="connsiteX5" fmla="*/ 685800 w 685800"/>
                <a:gd name="connsiteY5" fmla="*/ 2466975 h 2466975"/>
                <a:gd name="connsiteX6" fmla="*/ 0 w 685800"/>
                <a:gd name="connsiteY6" fmla="*/ 2466975 h 2466975"/>
                <a:gd name="connsiteX7" fmla="*/ 0 w 685800"/>
                <a:gd name="connsiteY7" fmla="*/ 1899571 h 2466975"/>
                <a:gd name="connsiteX8" fmla="*/ 0 w 685800"/>
                <a:gd name="connsiteY8" fmla="*/ 1282827 h 2466975"/>
                <a:gd name="connsiteX9" fmla="*/ 0 w 685800"/>
                <a:gd name="connsiteY9" fmla="*/ 641414 h 2466975"/>
                <a:gd name="connsiteX10" fmla="*/ 0 w 685800"/>
                <a:gd name="connsiteY10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800" h="2466975" fill="none" extrusionOk="0">
                  <a:moveTo>
                    <a:pt x="0" y="0"/>
                  </a:moveTo>
                  <a:cubicBezTo>
                    <a:pt x="147800" y="16549"/>
                    <a:pt x="426500" y="-362"/>
                    <a:pt x="685800" y="0"/>
                  </a:cubicBezTo>
                  <a:cubicBezTo>
                    <a:pt x="662700" y="211222"/>
                    <a:pt x="696112" y="425912"/>
                    <a:pt x="685800" y="567404"/>
                  </a:cubicBezTo>
                  <a:cubicBezTo>
                    <a:pt x="675488" y="708896"/>
                    <a:pt x="695871" y="1000367"/>
                    <a:pt x="685800" y="1184148"/>
                  </a:cubicBezTo>
                  <a:cubicBezTo>
                    <a:pt x="675729" y="1367929"/>
                    <a:pt x="696948" y="1562765"/>
                    <a:pt x="685800" y="1800892"/>
                  </a:cubicBezTo>
                  <a:cubicBezTo>
                    <a:pt x="674652" y="2039019"/>
                    <a:pt x="699432" y="2316937"/>
                    <a:pt x="685800" y="2466975"/>
                  </a:cubicBezTo>
                  <a:cubicBezTo>
                    <a:pt x="394769" y="2441357"/>
                    <a:pt x="250688" y="2466006"/>
                    <a:pt x="0" y="2466975"/>
                  </a:cubicBezTo>
                  <a:cubicBezTo>
                    <a:pt x="-7690" y="2184752"/>
                    <a:pt x="20370" y="2071468"/>
                    <a:pt x="0" y="1899571"/>
                  </a:cubicBezTo>
                  <a:cubicBezTo>
                    <a:pt x="-20370" y="1727674"/>
                    <a:pt x="-18112" y="1441152"/>
                    <a:pt x="0" y="1282827"/>
                  </a:cubicBezTo>
                  <a:cubicBezTo>
                    <a:pt x="18112" y="1124502"/>
                    <a:pt x="27528" y="819906"/>
                    <a:pt x="0" y="641414"/>
                  </a:cubicBezTo>
                  <a:cubicBezTo>
                    <a:pt x="-27528" y="462922"/>
                    <a:pt x="-27674" y="234931"/>
                    <a:pt x="0" y="0"/>
                  </a:cubicBezTo>
                  <a:close/>
                </a:path>
                <a:path w="685800" h="2466975" stroke="0" extrusionOk="0">
                  <a:moveTo>
                    <a:pt x="0" y="0"/>
                  </a:moveTo>
                  <a:cubicBezTo>
                    <a:pt x="342845" y="9915"/>
                    <a:pt x="386992" y="-27946"/>
                    <a:pt x="685800" y="0"/>
                  </a:cubicBezTo>
                  <a:cubicBezTo>
                    <a:pt x="670273" y="247291"/>
                    <a:pt x="697118" y="368006"/>
                    <a:pt x="685800" y="641414"/>
                  </a:cubicBezTo>
                  <a:cubicBezTo>
                    <a:pt x="674482" y="914822"/>
                    <a:pt x="673388" y="1064369"/>
                    <a:pt x="685800" y="1307497"/>
                  </a:cubicBezTo>
                  <a:cubicBezTo>
                    <a:pt x="698212" y="1550625"/>
                    <a:pt x="644216" y="2121235"/>
                    <a:pt x="685800" y="2466975"/>
                  </a:cubicBezTo>
                  <a:cubicBezTo>
                    <a:pt x="473962" y="2500199"/>
                    <a:pt x="263576" y="2453768"/>
                    <a:pt x="0" y="2466975"/>
                  </a:cubicBezTo>
                  <a:cubicBezTo>
                    <a:pt x="10121" y="2155636"/>
                    <a:pt x="29594" y="1991777"/>
                    <a:pt x="0" y="1800892"/>
                  </a:cubicBezTo>
                  <a:cubicBezTo>
                    <a:pt x="-29594" y="1610007"/>
                    <a:pt x="26284" y="1389415"/>
                    <a:pt x="0" y="1208818"/>
                  </a:cubicBezTo>
                  <a:cubicBezTo>
                    <a:pt x="-26284" y="1028221"/>
                    <a:pt x="-3680" y="751515"/>
                    <a:pt x="0" y="592074"/>
                  </a:cubicBezTo>
                  <a:cubicBezTo>
                    <a:pt x="3680" y="432633"/>
                    <a:pt x="-24893" y="16714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2BF5DA-D11D-4128-AF33-8E8B8879944A}"/>
                </a:ext>
              </a:extLst>
            </p:cNvPr>
            <p:cNvSpPr/>
            <p:nvPr/>
          </p:nvSpPr>
          <p:spPr>
            <a:xfrm>
              <a:off x="949501" y="2307240"/>
              <a:ext cx="2359035" cy="271465"/>
            </a:xfrm>
            <a:custGeom>
              <a:avLst/>
              <a:gdLst>
                <a:gd name="connsiteX0" fmla="*/ 0 w 2359035"/>
                <a:gd name="connsiteY0" fmla="*/ 0 h 271465"/>
                <a:gd name="connsiteX1" fmla="*/ 636939 w 2359035"/>
                <a:gd name="connsiteY1" fmla="*/ 0 h 271465"/>
                <a:gd name="connsiteX2" fmla="*/ 1179518 w 2359035"/>
                <a:gd name="connsiteY2" fmla="*/ 0 h 271465"/>
                <a:gd name="connsiteX3" fmla="*/ 1745686 w 2359035"/>
                <a:gd name="connsiteY3" fmla="*/ 0 h 271465"/>
                <a:gd name="connsiteX4" fmla="*/ 2359035 w 2359035"/>
                <a:gd name="connsiteY4" fmla="*/ 0 h 271465"/>
                <a:gd name="connsiteX5" fmla="*/ 2359035 w 2359035"/>
                <a:gd name="connsiteY5" fmla="*/ 271465 h 271465"/>
                <a:gd name="connsiteX6" fmla="*/ 1840047 w 2359035"/>
                <a:gd name="connsiteY6" fmla="*/ 271465 h 271465"/>
                <a:gd name="connsiteX7" fmla="*/ 1203108 w 2359035"/>
                <a:gd name="connsiteY7" fmla="*/ 271465 h 271465"/>
                <a:gd name="connsiteX8" fmla="*/ 613349 w 2359035"/>
                <a:gd name="connsiteY8" fmla="*/ 271465 h 271465"/>
                <a:gd name="connsiteX9" fmla="*/ 0 w 2359035"/>
                <a:gd name="connsiteY9" fmla="*/ 271465 h 271465"/>
                <a:gd name="connsiteX10" fmla="*/ 0 w 2359035"/>
                <a:gd name="connsiteY10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9035" h="271465" fill="none" extrusionOk="0">
                  <a:moveTo>
                    <a:pt x="0" y="0"/>
                  </a:moveTo>
                  <a:cubicBezTo>
                    <a:pt x="197994" y="27514"/>
                    <a:pt x="496679" y="14681"/>
                    <a:pt x="636939" y="0"/>
                  </a:cubicBezTo>
                  <a:cubicBezTo>
                    <a:pt x="777199" y="-14681"/>
                    <a:pt x="940133" y="15043"/>
                    <a:pt x="1179518" y="0"/>
                  </a:cubicBezTo>
                  <a:cubicBezTo>
                    <a:pt x="1418903" y="-15043"/>
                    <a:pt x="1582332" y="9296"/>
                    <a:pt x="1745686" y="0"/>
                  </a:cubicBezTo>
                  <a:cubicBezTo>
                    <a:pt x="1909040" y="-9296"/>
                    <a:pt x="2069683" y="-10476"/>
                    <a:pt x="2359035" y="0"/>
                  </a:cubicBezTo>
                  <a:cubicBezTo>
                    <a:pt x="2370018" y="61366"/>
                    <a:pt x="2354822" y="195696"/>
                    <a:pt x="2359035" y="271465"/>
                  </a:cubicBezTo>
                  <a:cubicBezTo>
                    <a:pt x="2228443" y="250315"/>
                    <a:pt x="2069407" y="276335"/>
                    <a:pt x="1840047" y="271465"/>
                  </a:cubicBezTo>
                  <a:cubicBezTo>
                    <a:pt x="1610687" y="266595"/>
                    <a:pt x="1398175" y="252638"/>
                    <a:pt x="1203108" y="271465"/>
                  </a:cubicBezTo>
                  <a:cubicBezTo>
                    <a:pt x="1008041" y="290292"/>
                    <a:pt x="840225" y="277400"/>
                    <a:pt x="613349" y="271465"/>
                  </a:cubicBezTo>
                  <a:cubicBezTo>
                    <a:pt x="386473" y="265530"/>
                    <a:pt x="212948" y="297932"/>
                    <a:pt x="0" y="271465"/>
                  </a:cubicBezTo>
                  <a:cubicBezTo>
                    <a:pt x="-9553" y="204349"/>
                    <a:pt x="-3718" y="109027"/>
                    <a:pt x="0" y="0"/>
                  </a:cubicBezTo>
                  <a:close/>
                </a:path>
                <a:path w="2359035" h="271465" stroke="0" extrusionOk="0">
                  <a:moveTo>
                    <a:pt x="0" y="0"/>
                  </a:moveTo>
                  <a:cubicBezTo>
                    <a:pt x="161520" y="-10858"/>
                    <a:pt x="373933" y="-15396"/>
                    <a:pt x="566168" y="0"/>
                  </a:cubicBezTo>
                  <a:cubicBezTo>
                    <a:pt x="758403" y="15396"/>
                    <a:pt x="975590" y="-17833"/>
                    <a:pt x="1179518" y="0"/>
                  </a:cubicBezTo>
                  <a:cubicBezTo>
                    <a:pt x="1383446" y="17833"/>
                    <a:pt x="1521492" y="20176"/>
                    <a:pt x="1745686" y="0"/>
                  </a:cubicBezTo>
                  <a:cubicBezTo>
                    <a:pt x="1969880" y="-20176"/>
                    <a:pt x="2230309" y="5299"/>
                    <a:pt x="2359035" y="0"/>
                  </a:cubicBezTo>
                  <a:cubicBezTo>
                    <a:pt x="2354273" y="76862"/>
                    <a:pt x="2369059" y="181540"/>
                    <a:pt x="2359035" y="271465"/>
                  </a:cubicBezTo>
                  <a:cubicBezTo>
                    <a:pt x="2189165" y="258504"/>
                    <a:pt x="1993782" y="285768"/>
                    <a:pt x="1840047" y="271465"/>
                  </a:cubicBezTo>
                  <a:cubicBezTo>
                    <a:pt x="1686312" y="257162"/>
                    <a:pt x="1432334" y="256412"/>
                    <a:pt x="1321060" y="271465"/>
                  </a:cubicBezTo>
                  <a:cubicBezTo>
                    <a:pt x="1209786" y="286518"/>
                    <a:pt x="918727" y="279449"/>
                    <a:pt x="802072" y="271465"/>
                  </a:cubicBezTo>
                  <a:cubicBezTo>
                    <a:pt x="685417" y="263481"/>
                    <a:pt x="233298" y="264250"/>
                    <a:pt x="0" y="271465"/>
                  </a:cubicBezTo>
                  <a:cubicBezTo>
                    <a:pt x="9367" y="135967"/>
                    <a:pt x="2052" y="6619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323644-6231-4157-A70E-2C800EFD9D5F}"/>
                </a:ext>
              </a:extLst>
            </p:cNvPr>
            <p:cNvSpPr/>
            <p:nvPr/>
          </p:nvSpPr>
          <p:spPr>
            <a:xfrm>
              <a:off x="1749601" y="2645380"/>
              <a:ext cx="2781300" cy="2466975"/>
            </a:xfrm>
            <a:custGeom>
              <a:avLst/>
              <a:gdLst>
                <a:gd name="connsiteX0" fmla="*/ 0 w 2781300"/>
                <a:gd name="connsiteY0" fmla="*/ 0 h 2466975"/>
                <a:gd name="connsiteX1" fmla="*/ 723138 w 2781300"/>
                <a:gd name="connsiteY1" fmla="*/ 0 h 2466975"/>
                <a:gd name="connsiteX2" fmla="*/ 1446276 w 2781300"/>
                <a:gd name="connsiteY2" fmla="*/ 0 h 2466975"/>
                <a:gd name="connsiteX3" fmla="*/ 2141601 w 2781300"/>
                <a:gd name="connsiteY3" fmla="*/ 0 h 2466975"/>
                <a:gd name="connsiteX4" fmla="*/ 2781300 w 2781300"/>
                <a:gd name="connsiteY4" fmla="*/ 0 h 2466975"/>
                <a:gd name="connsiteX5" fmla="*/ 2781300 w 2781300"/>
                <a:gd name="connsiteY5" fmla="*/ 542735 h 2466975"/>
                <a:gd name="connsiteX6" fmla="*/ 2781300 w 2781300"/>
                <a:gd name="connsiteY6" fmla="*/ 1085469 h 2466975"/>
                <a:gd name="connsiteX7" fmla="*/ 2781300 w 2781300"/>
                <a:gd name="connsiteY7" fmla="*/ 1726883 h 2466975"/>
                <a:gd name="connsiteX8" fmla="*/ 2781300 w 2781300"/>
                <a:gd name="connsiteY8" fmla="*/ 2466975 h 2466975"/>
                <a:gd name="connsiteX9" fmla="*/ 2085975 w 2781300"/>
                <a:gd name="connsiteY9" fmla="*/ 2466975 h 2466975"/>
                <a:gd name="connsiteX10" fmla="*/ 1362837 w 2781300"/>
                <a:gd name="connsiteY10" fmla="*/ 2466975 h 2466975"/>
                <a:gd name="connsiteX11" fmla="*/ 667512 w 2781300"/>
                <a:gd name="connsiteY11" fmla="*/ 2466975 h 2466975"/>
                <a:gd name="connsiteX12" fmla="*/ 0 w 2781300"/>
                <a:gd name="connsiteY12" fmla="*/ 2466975 h 2466975"/>
                <a:gd name="connsiteX13" fmla="*/ 0 w 2781300"/>
                <a:gd name="connsiteY13" fmla="*/ 1874901 h 2466975"/>
                <a:gd name="connsiteX14" fmla="*/ 0 w 2781300"/>
                <a:gd name="connsiteY14" fmla="*/ 1332167 h 2466975"/>
                <a:gd name="connsiteX15" fmla="*/ 0 w 2781300"/>
                <a:gd name="connsiteY15" fmla="*/ 764762 h 2466975"/>
                <a:gd name="connsiteX16" fmla="*/ 0 w 2781300"/>
                <a:gd name="connsiteY16" fmla="*/ 0 h 246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1300" h="2466975" fill="none" extrusionOk="0">
                  <a:moveTo>
                    <a:pt x="0" y="0"/>
                  </a:moveTo>
                  <a:cubicBezTo>
                    <a:pt x="201874" y="-17357"/>
                    <a:pt x="419284" y="13531"/>
                    <a:pt x="723138" y="0"/>
                  </a:cubicBezTo>
                  <a:cubicBezTo>
                    <a:pt x="1026992" y="-13531"/>
                    <a:pt x="1226082" y="5008"/>
                    <a:pt x="1446276" y="0"/>
                  </a:cubicBezTo>
                  <a:cubicBezTo>
                    <a:pt x="1666470" y="-5008"/>
                    <a:pt x="1954136" y="27612"/>
                    <a:pt x="2141601" y="0"/>
                  </a:cubicBezTo>
                  <a:cubicBezTo>
                    <a:pt x="2329067" y="-27612"/>
                    <a:pt x="2502090" y="-27603"/>
                    <a:pt x="2781300" y="0"/>
                  </a:cubicBezTo>
                  <a:cubicBezTo>
                    <a:pt x="2759845" y="236311"/>
                    <a:pt x="2781678" y="424227"/>
                    <a:pt x="2781300" y="542735"/>
                  </a:cubicBezTo>
                  <a:cubicBezTo>
                    <a:pt x="2780922" y="661243"/>
                    <a:pt x="2761604" y="952323"/>
                    <a:pt x="2781300" y="1085469"/>
                  </a:cubicBezTo>
                  <a:cubicBezTo>
                    <a:pt x="2800996" y="1218615"/>
                    <a:pt x="2813066" y="1478025"/>
                    <a:pt x="2781300" y="1726883"/>
                  </a:cubicBezTo>
                  <a:cubicBezTo>
                    <a:pt x="2749534" y="1975741"/>
                    <a:pt x="2787975" y="2255953"/>
                    <a:pt x="2781300" y="2466975"/>
                  </a:cubicBezTo>
                  <a:cubicBezTo>
                    <a:pt x="2627665" y="2447949"/>
                    <a:pt x="2426572" y="2493064"/>
                    <a:pt x="2085975" y="2466975"/>
                  </a:cubicBezTo>
                  <a:cubicBezTo>
                    <a:pt x="1745379" y="2440886"/>
                    <a:pt x="1666854" y="2480080"/>
                    <a:pt x="1362837" y="2466975"/>
                  </a:cubicBezTo>
                  <a:cubicBezTo>
                    <a:pt x="1058820" y="2453870"/>
                    <a:pt x="846617" y="2482023"/>
                    <a:pt x="667512" y="2466975"/>
                  </a:cubicBezTo>
                  <a:cubicBezTo>
                    <a:pt x="488407" y="2451927"/>
                    <a:pt x="328018" y="2471956"/>
                    <a:pt x="0" y="2466975"/>
                  </a:cubicBezTo>
                  <a:cubicBezTo>
                    <a:pt x="8047" y="2292685"/>
                    <a:pt x="-23484" y="1997137"/>
                    <a:pt x="0" y="1874901"/>
                  </a:cubicBezTo>
                  <a:cubicBezTo>
                    <a:pt x="23484" y="1752665"/>
                    <a:pt x="-12046" y="1591377"/>
                    <a:pt x="0" y="1332167"/>
                  </a:cubicBezTo>
                  <a:cubicBezTo>
                    <a:pt x="12046" y="1072957"/>
                    <a:pt x="-17117" y="942898"/>
                    <a:pt x="0" y="764762"/>
                  </a:cubicBezTo>
                  <a:cubicBezTo>
                    <a:pt x="17117" y="586627"/>
                    <a:pt x="-20789" y="155942"/>
                    <a:pt x="0" y="0"/>
                  </a:cubicBezTo>
                  <a:close/>
                </a:path>
                <a:path w="2781300" h="2466975" stroke="0" extrusionOk="0">
                  <a:moveTo>
                    <a:pt x="0" y="0"/>
                  </a:moveTo>
                  <a:cubicBezTo>
                    <a:pt x="319494" y="9915"/>
                    <a:pt x="355812" y="16860"/>
                    <a:pt x="667512" y="0"/>
                  </a:cubicBezTo>
                  <a:cubicBezTo>
                    <a:pt x="979212" y="-16860"/>
                    <a:pt x="1170245" y="4541"/>
                    <a:pt x="1390650" y="0"/>
                  </a:cubicBezTo>
                  <a:cubicBezTo>
                    <a:pt x="1611055" y="-4541"/>
                    <a:pt x="1802822" y="12563"/>
                    <a:pt x="2058162" y="0"/>
                  </a:cubicBezTo>
                  <a:cubicBezTo>
                    <a:pt x="2313502" y="-12563"/>
                    <a:pt x="2585147" y="22295"/>
                    <a:pt x="2781300" y="0"/>
                  </a:cubicBezTo>
                  <a:cubicBezTo>
                    <a:pt x="2798422" y="186618"/>
                    <a:pt x="2765892" y="386835"/>
                    <a:pt x="2781300" y="666083"/>
                  </a:cubicBezTo>
                  <a:cubicBezTo>
                    <a:pt x="2796708" y="945331"/>
                    <a:pt x="2774617" y="962383"/>
                    <a:pt x="2781300" y="1208818"/>
                  </a:cubicBezTo>
                  <a:cubicBezTo>
                    <a:pt x="2787983" y="1455253"/>
                    <a:pt x="2781298" y="1660533"/>
                    <a:pt x="2781300" y="1800892"/>
                  </a:cubicBezTo>
                  <a:cubicBezTo>
                    <a:pt x="2781302" y="1941251"/>
                    <a:pt x="2800473" y="2286719"/>
                    <a:pt x="2781300" y="2466975"/>
                  </a:cubicBezTo>
                  <a:cubicBezTo>
                    <a:pt x="2468567" y="2498283"/>
                    <a:pt x="2380416" y="2464330"/>
                    <a:pt x="2113788" y="2466975"/>
                  </a:cubicBezTo>
                  <a:cubicBezTo>
                    <a:pt x="1847160" y="2469620"/>
                    <a:pt x="1568198" y="2495427"/>
                    <a:pt x="1418463" y="2466975"/>
                  </a:cubicBezTo>
                  <a:cubicBezTo>
                    <a:pt x="1268729" y="2438523"/>
                    <a:pt x="1005315" y="2458246"/>
                    <a:pt x="667512" y="2466975"/>
                  </a:cubicBezTo>
                  <a:cubicBezTo>
                    <a:pt x="329709" y="2475704"/>
                    <a:pt x="227375" y="2496068"/>
                    <a:pt x="0" y="2466975"/>
                  </a:cubicBezTo>
                  <a:cubicBezTo>
                    <a:pt x="21709" y="2278339"/>
                    <a:pt x="-844" y="1936167"/>
                    <a:pt x="0" y="1800892"/>
                  </a:cubicBezTo>
                  <a:cubicBezTo>
                    <a:pt x="844" y="1665617"/>
                    <a:pt x="24180" y="1450036"/>
                    <a:pt x="0" y="1258157"/>
                  </a:cubicBezTo>
                  <a:cubicBezTo>
                    <a:pt x="-24180" y="1066279"/>
                    <a:pt x="-408" y="974206"/>
                    <a:pt x="0" y="715423"/>
                  </a:cubicBezTo>
                  <a:cubicBezTo>
                    <a:pt x="408" y="456640"/>
                    <a:pt x="-6797" y="2630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6BF052-1D92-4A80-821E-472818E3942A}"/>
                </a:ext>
              </a:extLst>
            </p:cNvPr>
            <p:cNvSpPr/>
            <p:nvPr/>
          </p:nvSpPr>
          <p:spPr>
            <a:xfrm>
              <a:off x="1005061" y="2357397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7F7E62-6DDD-45FA-BF0D-C5C288733794}"/>
                </a:ext>
              </a:extLst>
            </p:cNvPr>
            <p:cNvSpPr/>
            <p:nvPr/>
          </p:nvSpPr>
          <p:spPr>
            <a:xfrm>
              <a:off x="1020106" y="2687144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E4F12-0CBD-4EF8-87EE-9E2398322D6D}"/>
                </a:ext>
              </a:extLst>
            </p:cNvPr>
            <p:cNvSpPr/>
            <p:nvPr/>
          </p:nvSpPr>
          <p:spPr>
            <a:xfrm>
              <a:off x="4313288" y="268219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14F782-4A61-469C-8227-ED45863A66C5}"/>
                </a:ext>
              </a:extLst>
            </p:cNvPr>
            <p:cNvSpPr/>
            <p:nvPr/>
          </p:nvSpPr>
          <p:spPr>
            <a:xfrm>
              <a:off x="3341874" y="2307240"/>
              <a:ext cx="1189027" cy="271465"/>
            </a:xfrm>
            <a:custGeom>
              <a:avLst/>
              <a:gdLst>
                <a:gd name="connsiteX0" fmla="*/ 0 w 1189027"/>
                <a:gd name="connsiteY0" fmla="*/ 0 h 271465"/>
                <a:gd name="connsiteX1" fmla="*/ 582623 w 1189027"/>
                <a:gd name="connsiteY1" fmla="*/ 0 h 271465"/>
                <a:gd name="connsiteX2" fmla="*/ 1189027 w 1189027"/>
                <a:gd name="connsiteY2" fmla="*/ 0 h 271465"/>
                <a:gd name="connsiteX3" fmla="*/ 1189027 w 1189027"/>
                <a:gd name="connsiteY3" fmla="*/ 271465 h 271465"/>
                <a:gd name="connsiteX4" fmla="*/ 582623 w 1189027"/>
                <a:gd name="connsiteY4" fmla="*/ 271465 h 271465"/>
                <a:gd name="connsiteX5" fmla="*/ 0 w 1189027"/>
                <a:gd name="connsiteY5" fmla="*/ 271465 h 271465"/>
                <a:gd name="connsiteX6" fmla="*/ 0 w 1189027"/>
                <a:gd name="connsiteY6" fmla="*/ 0 h 27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9027" h="271465" fill="none" extrusionOk="0">
                  <a:moveTo>
                    <a:pt x="0" y="0"/>
                  </a:moveTo>
                  <a:cubicBezTo>
                    <a:pt x="158915" y="-15397"/>
                    <a:pt x="374584" y="25645"/>
                    <a:pt x="582623" y="0"/>
                  </a:cubicBezTo>
                  <a:cubicBezTo>
                    <a:pt x="790662" y="-25645"/>
                    <a:pt x="999352" y="416"/>
                    <a:pt x="1189027" y="0"/>
                  </a:cubicBezTo>
                  <a:cubicBezTo>
                    <a:pt x="1201022" y="59874"/>
                    <a:pt x="1191003" y="208706"/>
                    <a:pt x="1189027" y="271465"/>
                  </a:cubicBezTo>
                  <a:cubicBezTo>
                    <a:pt x="997639" y="242225"/>
                    <a:pt x="764055" y="260673"/>
                    <a:pt x="582623" y="271465"/>
                  </a:cubicBezTo>
                  <a:cubicBezTo>
                    <a:pt x="401191" y="282257"/>
                    <a:pt x="230110" y="260842"/>
                    <a:pt x="0" y="271465"/>
                  </a:cubicBezTo>
                  <a:cubicBezTo>
                    <a:pt x="-6191" y="156456"/>
                    <a:pt x="3586" y="71079"/>
                    <a:pt x="0" y="0"/>
                  </a:cubicBezTo>
                  <a:close/>
                </a:path>
                <a:path w="1189027" h="271465" stroke="0" extrusionOk="0">
                  <a:moveTo>
                    <a:pt x="0" y="0"/>
                  </a:moveTo>
                  <a:cubicBezTo>
                    <a:pt x="163061" y="15187"/>
                    <a:pt x="340755" y="19362"/>
                    <a:pt x="582623" y="0"/>
                  </a:cubicBezTo>
                  <a:cubicBezTo>
                    <a:pt x="824491" y="-19362"/>
                    <a:pt x="925388" y="11868"/>
                    <a:pt x="1189027" y="0"/>
                  </a:cubicBezTo>
                  <a:cubicBezTo>
                    <a:pt x="1176886" y="73018"/>
                    <a:pt x="1201618" y="149155"/>
                    <a:pt x="1189027" y="271465"/>
                  </a:cubicBezTo>
                  <a:cubicBezTo>
                    <a:pt x="911182" y="265752"/>
                    <a:pt x="732510" y="284249"/>
                    <a:pt x="582623" y="271465"/>
                  </a:cubicBezTo>
                  <a:cubicBezTo>
                    <a:pt x="432736" y="258681"/>
                    <a:pt x="177999" y="264864"/>
                    <a:pt x="0" y="271465"/>
                  </a:cubicBezTo>
                  <a:cubicBezTo>
                    <a:pt x="12394" y="194642"/>
                    <a:pt x="4115" y="10009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extLst>
                <a:ext uri="{C807C97D-BFC1-408E-A445-0C87EB9F89A2}">
                  <ask:lineSketchStyleProps xmlns:ask="http://schemas.microsoft.com/office/drawing/2018/sketchyshapes" sd="188326996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CD0D62-D27F-4D1F-B5B4-8F39B05A74A7}"/>
                </a:ext>
              </a:extLst>
            </p:cNvPr>
            <p:cNvSpPr/>
            <p:nvPr/>
          </p:nvSpPr>
          <p:spPr>
            <a:xfrm>
              <a:off x="4313288" y="2347872"/>
              <a:ext cx="180000" cy="18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1883269966">
                    <a:custGeom>
                      <a:avLst/>
                      <a:gdLst>
                        <a:gd name="connsiteX0" fmla="*/ 0 w 857250"/>
                        <a:gd name="connsiteY0" fmla="*/ 586092 h 1172183"/>
                        <a:gd name="connsiteX1" fmla="*/ 428625 w 857250"/>
                        <a:gd name="connsiteY1" fmla="*/ 0 h 1172183"/>
                        <a:gd name="connsiteX2" fmla="*/ 857250 w 857250"/>
                        <a:gd name="connsiteY2" fmla="*/ 586092 h 1172183"/>
                        <a:gd name="connsiteX3" fmla="*/ 428625 w 857250"/>
                        <a:gd name="connsiteY3" fmla="*/ 1172184 h 1172183"/>
                        <a:gd name="connsiteX4" fmla="*/ 0 w 857250"/>
                        <a:gd name="connsiteY4" fmla="*/ 586092 h 11721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0" h="1172183" fill="none" extrusionOk="0">
                          <a:moveTo>
                            <a:pt x="0" y="586092"/>
                          </a:moveTo>
                          <a:cubicBezTo>
                            <a:pt x="22692" y="283276"/>
                            <a:pt x="214396" y="35328"/>
                            <a:pt x="428625" y="0"/>
                          </a:cubicBezTo>
                          <a:cubicBezTo>
                            <a:pt x="640152" y="-33507"/>
                            <a:pt x="883795" y="257861"/>
                            <a:pt x="857250" y="586092"/>
                          </a:cubicBezTo>
                          <a:cubicBezTo>
                            <a:pt x="900330" y="917195"/>
                            <a:pt x="645347" y="1223932"/>
                            <a:pt x="428625" y="1172184"/>
                          </a:cubicBezTo>
                          <a:cubicBezTo>
                            <a:pt x="205542" y="1184300"/>
                            <a:pt x="-11476" y="985565"/>
                            <a:pt x="0" y="586092"/>
                          </a:cubicBezTo>
                          <a:close/>
                        </a:path>
                        <a:path w="857250" h="1172183" stroke="0" extrusionOk="0">
                          <a:moveTo>
                            <a:pt x="0" y="586092"/>
                          </a:moveTo>
                          <a:cubicBezTo>
                            <a:pt x="-1103" y="283037"/>
                            <a:pt x="205206" y="-42793"/>
                            <a:pt x="428625" y="0"/>
                          </a:cubicBezTo>
                          <a:cubicBezTo>
                            <a:pt x="708732" y="4791"/>
                            <a:pt x="842593" y="263077"/>
                            <a:pt x="857250" y="586092"/>
                          </a:cubicBezTo>
                          <a:cubicBezTo>
                            <a:pt x="860103" y="915255"/>
                            <a:pt x="713934" y="1145975"/>
                            <a:pt x="428625" y="1172184"/>
                          </a:cubicBezTo>
                          <a:cubicBezTo>
                            <a:pt x="215720" y="1181918"/>
                            <a:pt x="-21375" y="904597"/>
                            <a:pt x="0" y="586092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ZA" sz="1200" b="1" dirty="0"/>
                <a:t>4</a:t>
              </a:r>
            </a:p>
          </p:txBody>
        </p:sp>
        <p:grpSp>
          <p:nvGrpSpPr>
            <p:cNvPr id="29" name="Graphic 27" descr="Shopping cart with solid fill">
              <a:extLst>
                <a:ext uri="{FF2B5EF4-FFF2-40B4-BE49-F238E27FC236}">
                  <a16:creationId xmlns:a16="http://schemas.microsoft.com/office/drawing/2014/main" id="{AA875E8B-922C-4653-AD05-137347806FB7}"/>
                </a:ext>
              </a:extLst>
            </p:cNvPr>
            <p:cNvGrpSpPr/>
            <p:nvPr/>
          </p:nvGrpSpPr>
          <p:grpSpPr>
            <a:xfrm>
              <a:off x="3357888" y="2307240"/>
              <a:ext cx="269689" cy="271465"/>
              <a:chOff x="5638800" y="2971800"/>
              <a:chExt cx="914400" cy="914400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A5656E-4E46-44E3-88F8-4E4AD59EEACB}"/>
                  </a:ext>
                </a:extLst>
              </p:cNvPr>
              <p:cNvSpPr/>
              <p:nvPr/>
            </p:nvSpPr>
            <p:spPr>
              <a:xfrm>
                <a:off x="5715000" y="3048000"/>
                <a:ext cx="704850" cy="647700"/>
              </a:xfrm>
              <a:custGeom>
                <a:avLst/>
                <a:gdLst>
                  <a:gd name="connsiteX0" fmla="*/ 219075 w 704850"/>
                  <a:gd name="connsiteY0" fmla="*/ 219075 h 647700"/>
                  <a:gd name="connsiteX1" fmla="*/ 114300 w 704850"/>
                  <a:gd name="connsiteY1" fmla="*/ 219075 h 647700"/>
                  <a:gd name="connsiteX2" fmla="*/ 114300 w 704850"/>
                  <a:gd name="connsiteY2" fmla="*/ 152400 h 647700"/>
                  <a:gd name="connsiteX3" fmla="*/ 219075 w 704850"/>
                  <a:gd name="connsiteY3" fmla="*/ 152400 h 647700"/>
                  <a:gd name="connsiteX4" fmla="*/ 219075 w 704850"/>
                  <a:gd name="connsiteY4" fmla="*/ 219075 h 647700"/>
                  <a:gd name="connsiteX5" fmla="*/ 361950 w 704850"/>
                  <a:gd name="connsiteY5" fmla="*/ 152400 h 647700"/>
                  <a:gd name="connsiteX6" fmla="*/ 361950 w 704850"/>
                  <a:gd name="connsiteY6" fmla="*/ 219075 h 647700"/>
                  <a:gd name="connsiteX7" fmla="*/ 257175 w 704850"/>
                  <a:gd name="connsiteY7" fmla="*/ 219075 h 647700"/>
                  <a:gd name="connsiteX8" fmla="*/ 257175 w 704850"/>
                  <a:gd name="connsiteY8" fmla="*/ 152400 h 647700"/>
                  <a:gd name="connsiteX9" fmla="*/ 361950 w 704850"/>
                  <a:gd name="connsiteY9" fmla="*/ 152400 h 647700"/>
                  <a:gd name="connsiteX10" fmla="*/ 504825 w 704850"/>
                  <a:gd name="connsiteY10" fmla="*/ 152400 h 647700"/>
                  <a:gd name="connsiteX11" fmla="*/ 504825 w 704850"/>
                  <a:gd name="connsiteY11" fmla="*/ 219075 h 647700"/>
                  <a:gd name="connsiteX12" fmla="*/ 400050 w 704850"/>
                  <a:gd name="connsiteY12" fmla="*/ 219075 h 647700"/>
                  <a:gd name="connsiteX13" fmla="*/ 400050 w 704850"/>
                  <a:gd name="connsiteY13" fmla="*/ 152400 h 647700"/>
                  <a:gd name="connsiteX14" fmla="*/ 504825 w 704850"/>
                  <a:gd name="connsiteY14" fmla="*/ 152400 h 647700"/>
                  <a:gd name="connsiteX15" fmla="*/ 647700 w 704850"/>
                  <a:gd name="connsiteY15" fmla="*/ 152400 h 647700"/>
                  <a:gd name="connsiteX16" fmla="*/ 647700 w 704850"/>
                  <a:gd name="connsiteY16" fmla="*/ 219075 h 647700"/>
                  <a:gd name="connsiteX17" fmla="*/ 542925 w 704850"/>
                  <a:gd name="connsiteY17" fmla="*/ 219075 h 647700"/>
                  <a:gd name="connsiteX18" fmla="*/ 542925 w 704850"/>
                  <a:gd name="connsiteY18" fmla="*/ 152400 h 647700"/>
                  <a:gd name="connsiteX19" fmla="*/ 647700 w 704850"/>
                  <a:gd name="connsiteY19" fmla="*/ 152400 h 647700"/>
                  <a:gd name="connsiteX20" fmla="*/ 647700 w 704850"/>
                  <a:gd name="connsiteY20" fmla="*/ 323850 h 647700"/>
                  <a:gd name="connsiteX21" fmla="*/ 542925 w 704850"/>
                  <a:gd name="connsiteY21" fmla="*/ 323850 h 647700"/>
                  <a:gd name="connsiteX22" fmla="*/ 542925 w 704850"/>
                  <a:gd name="connsiteY22" fmla="*/ 257175 h 647700"/>
                  <a:gd name="connsiteX23" fmla="*/ 647700 w 704850"/>
                  <a:gd name="connsiteY23" fmla="*/ 257175 h 647700"/>
                  <a:gd name="connsiteX24" fmla="*/ 647700 w 704850"/>
                  <a:gd name="connsiteY24" fmla="*/ 323850 h 647700"/>
                  <a:gd name="connsiteX25" fmla="*/ 647700 w 704850"/>
                  <a:gd name="connsiteY25" fmla="*/ 404813 h 647700"/>
                  <a:gd name="connsiteX26" fmla="*/ 542925 w 704850"/>
                  <a:gd name="connsiteY26" fmla="*/ 414338 h 647700"/>
                  <a:gd name="connsiteX27" fmla="*/ 542925 w 704850"/>
                  <a:gd name="connsiteY27" fmla="*/ 361950 h 647700"/>
                  <a:gd name="connsiteX28" fmla="*/ 647700 w 704850"/>
                  <a:gd name="connsiteY28" fmla="*/ 361950 h 647700"/>
                  <a:gd name="connsiteX29" fmla="*/ 647700 w 704850"/>
                  <a:gd name="connsiteY29" fmla="*/ 404813 h 647700"/>
                  <a:gd name="connsiteX30" fmla="*/ 219075 w 704850"/>
                  <a:gd name="connsiteY30" fmla="*/ 361950 h 647700"/>
                  <a:gd name="connsiteX31" fmla="*/ 219075 w 704850"/>
                  <a:gd name="connsiteY31" fmla="*/ 442913 h 647700"/>
                  <a:gd name="connsiteX32" fmla="*/ 114300 w 704850"/>
                  <a:gd name="connsiteY32" fmla="*/ 452438 h 647700"/>
                  <a:gd name="connsiteX33" fmla="*/ 114300 w 704850"/>
                  <a:gd name="connsiteY33" fmla="*/ 361950 h 647700"/>
                  <a:gd name="connsiteX34" fmla="*/ 219075 w 704850"/>
                  <a:gd name="connsiteY34" fmla="*/ 361950 h 647700"/>
                  <a:gd name="connsiteX35" fmla="*/ 219075 w 704850"/>
                  <a:gd name="connsiteY35" fmla="*/ 323850 h 647700"/>
                  <a:gd name="connsiteX36" fmla="*/ 114300 w 704850"/>
                  <a:gd name="connsiteY36" fmla="*/ 323850 h 647700"/>
                  <a:gd name="connsiteX37" fmla="*/ 114300 w 704850"/>
                  <a:gd name="connsiteY37" fmla="*/ 257175 h 647700"/>
                  <a:gd name="connsiteX38" fmla="*/ 219075 w 704850"/>
                  <a:gd name="connsiteY38" fmla="*/ 257175 h 647700"/>
                  <a:gd name="connsiteX39" fmla="*/ 219075 w 704850"/>
                  <a:gd name="connsiteY39" fmla="*/ 323850 h 647700"/>
                  <a:gd name="connsiteX40" fmla="*/ 361950 w 704850"/>
                  <a:gd name="connsiteY40" fmla="*/ 323850 h 647700"/>
                  <a:gd name="connsiteX41" fmla="*/ 257175 w 704850"/>
                  <a:gd name="connsiteY41" fmla="*/ 323850 h 647700"/>
                  <a:gd name="connsiteX42" fmla="*/ 257175 w 704850"/>
                  <a:gd name="connsiteY42" fmla="*/ 257175 h 647700"/>
                  <a:gd name="connsiteX43" fmla="*/ 361950 w 704850"/>
                  <a:gd name="connsiteY43" fmla="*/ 257175 h 647700"/>
                  <a:gd name="connsiteX44" fmla="*/ 361950 w 704850"/>
                  <a:gd name="connsiteY44" fmla="*/ 323850 h 647700"/>
                  <a:gd name="connsiteX45" fmla="*/ 400050 w 704850"/>
                  <a:gd name="connsiteY45" fmla="*/ 323850 h 647700"/>
                  <a:gd name="connsiteX46" fmla="*/ 400050 w 704850"/>
                  <a:gd name="connsiteY46" fmla="*/ 257175 h 647700"/>
                  <a:gd name="connsiteX47" fmla="*/ 504825 w 704850"/>
                  <a:gd name="connsiteY47" fmla="*/ 257175 h 647700"/>
                  <a:gd name="connsiteX48" fmla="*/ 504825 w 704850"/>
                  <a:gd name="connsiteY48" fmla="*/ 323850 h 647700"/>
                  <a:gd name="connsiteX49" fmla="*/ 400050 w 704850"/>
                  <a:gd name="connsiteY49" fmla="*/ 323850 h 647700"/>
                  <a:gd name="connsiteX50" fmla="*/ 361950 w 704850"/>
                  <a:gd name="connsiteY50" fmla="*/ 430530 h 647700"/>
                  <a:gd name="connsiteX51" fmla="*/ 257175 w 704850"/>
                  <a:gd name="connsiteY51" fmla="*/ 440055 h 647700"/>
                  <a:gd name="connsiteX52" fmla="*/ 257175 w 704850"/>
                  <a:gd name="connsiteY52" fmla="*/ 361950 h 647700"/>
                  <a:gd name="connsiteX53" fmla="*/ 361950 w 704850"/>
                  <a:gd name="connsiteY53" fmla="*/ 361950 h 647700"/>
                  <a:gd name="connsiteX54" fmla="*/ 361950 w 704850"/>
                  <a:gd name="connsiteY54" fmla="*/ 430530 h 647700"/>
                  <a:gd name="connsiteX55" fmla="*/ 400050 w 704850"/>
                  <a:gd name="connsiteY55" fmla="*/ 361950 h 647700"/>
                  <a:gd name="connsiteX56" fmla="*/ 504825 w 704850"/>
                  <a:gd name="connsiteY56" fmla="*/ 361950 h 647700"/>
                  <a:gd name="connsiteX57" fmla="*/ 504825 w 704850"/>
                  <a:gd name="connsiteY57" fmla="*/ 417195 h 647700"/>
                  <a:gd name="connsiteX58" fmla="*/ 400050 w 704850"/>
                  <a:gd name="connsiteY58" fmla="*/ 426720 h 647700"/>
                  <a:gd name="connsiteX59" fmla="*/ 400050 w 704850"/>
                  <a:gd name="connsiteY59" fmla="*/ 361950 h 647700"/>
                  <a:gd name="connsiteX60" fmla="*/ 704850 w 704850"/>
                  <a:gd name="connsiteY60" fmla="*/ 457200 h 647700"/>
                  <a:gd name="connsiteX61" fmla="*/ 704850 w 704850"/>
                  <a:gd name="connsiteY61" fmla="*/ 95250 h 647700"/>
                  <a:gd name="connsiteX62" fmla="*/ 114300 w 704850"/>
                  <a:gd name="connsiteY62" fmla="*/ 95250 h 647700"/>
                  <a:gd name="connsiteX63" fmla="*/ 114300 w 704850"/>
                  <a:gd name="connsiteY63" fmla="*/ 85725 h 647700"/>
                  <a:gd name="connsiteX64" fmla="*/ 28575 w 704850"/>
                  <a:gd name="connsiteY64" fmla="*/ 0 h 647700"/>
                  <a:gd name="connsiteX65" fmla="*/ 0 w 704850"/>
                  <a:gd name="connsiteY65" fmla="*/ 28575 h 647700"/>
                  <a:gd name="connsiteX66" fmla="*/ 28575 w 704850"/>
                  <a:gd name="connsiteY66" fmla="*/ 57150 h 647700"/>
                  <a:gd name="connsiteX67" fmla="*/ 57150 w 704850"/>
                  <a:gd name="connsiteY67" fmla="*/ 85725 h 647700"/>
                  <a:gd name="connsiteX68" fmla="*/ 57150 w 704850"/>
                  <a:gd name="connsiteY68" fmla="*/ 561975 h 647700"/>
                  <a:gd name="connsiteX69" fmla="*/ 142875 w 704850"/>
                  <a:gd name="connsiteY69" fmla="*/ 647700 h 647700"/>
                  <a:gd name="connsiteX70" fmla="*/ 171450 w 704850"/>
                  <a:gd name="connsiteY70" fmla="*/ 647700 h 647700"/>
                  <a:gd name="connsiteX71" fmla="*/ 590550 w 704850"/>
                  <a:gd name="connsiteY71" fmla="*/ 647700 h 647700"/>
                  <a:gd name="connsiteX72" fmla="*/ 676275 w 704850"/>
                  <a:gd name="connsiteY72" fmla="*/ 647700 h 647700"/>
                  <a:gd name="connsiteX73" fmla="*/ 704850 w 704850"/>
                  <a:gd name="connsiteY73" fmla="*/ 619125 h 647700"/>
                  <a:gd name="connsiteX74" fmla="*/ 676275 w 704850"/>
                  <a:gd name="connsiteY74" fmla="*/ 590550 h 647700"/>
                  <a:gd name="connsiteX75" fmla="*/ 142875 w 704850"/>
                  <a:gd name="connsiteY75" fmla="*/ 590550 h 647700"/>
                  <a:gd name="connsiteX76" fmla="*/ 114300 w 704850"/>
                  <a:gd name="connsiteY76" fmla="*/ 561975 h 647700"/>
                  <a:gd name="connsiteX77" fmla="*/ 114300 w 704850"/>
                  <a:gd name="connsiteY77" fmla="*/ 509588 h 647700"/>
                  <a:gd name="connsiteX78" fmla="*/ 704850 w 704850"/>
                  <a:gd name="connsiteY78" fmla="*/ 45720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04850" h="647700" fill="none" extrusionOk="0">
                    <a:moveTo>
                      <a:pt x="219075" y="219075"/>
                    </a:moveTo>
                    <a:cubicBezTo>
                      <a:pt x="186507" y="230363"/>
                      <a:pt x="150566" y="215478"/>
                      <a:pt x="114300" y="219075"/>
                    </a:cubicBezTo>
                    <a:cubicBezTo>
                      <a:pt x="106954" y="193949"/>
                      <a:pt x="120962" y="171711"/>
                      <a:pt x="114300" y="152400"/>
                    </a:cubicBezTo>
                    <a:cubicBezTo>
                      <a:pt x="137998" y="151721"/>
                      <a:pt x="187365" y="157583"/>
                      <a:pt x="219075" y="152400"/>
                    </a:cubicBezTo>
                    <a:cubicBezTo>
                      <a:pt x="221084" y="168180"/>
                      <a:pt x="214281" y="20450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2358" y="177540"/>
                      <a:pt x="359668" y="186098"/>
                      <a:pt x="361950" y="219075"/>
                    </a:cubicBezTo>
                    <a:cubicBezTo>
                      <a:pt x="329095" y="223929"/>
                      <a:pt x="302255" y="214977"/>
                      <a:pt x="257175" y="219075"/>
                    </a:cubicBezTo>
                    <a:cubicBezTo>
                      <a:pt x="254669" y="188152"/>
                      <a:pt x="264810" y="167581"/>
                      <a:pt x="257175" y="152400"/>
                    </a:cubicBezTo>
                    <a:cubicBezTo>
                      <a:pt x="287443" y="149230"/>
                      <a:pt x="328066" y="164408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11607" y="171804"/>
                      <a:pt x="504744" y="194779"/>
                      <a:pt x="504825" y="219075"/>
                    </a:cubicBezTo>
                    <a:cubicBezTo>
                      <a:pt x="483252" y="220683"/>
                      <a:pt x="440036" y="209900"/>
                      <a:pt x="400050" y="219075"/>
                    </a:cubicBezTo>
                    <a:cubicBezTo>
                      <a:pt x="399191" y="199169"/>
                      <a:pt x="401340" y="166252"/>
                      <a:pt x="400050" y="152400"/>
                    </a:cubicBezTo>
                    <a:cubicBezTo>
                      <a:pt x="442475" y="142000"/>
                      <a:pt x="476515" y="161386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233" y="176227"/>
                      <a:pt x="646745" y="202088"/>
                      <a:pt x="647700" y="219075"/>
                    </a:cubicBezTo>
                    <a:cubicBezTo>
                      <a:pt x="620971" y="220017"/>
                      <a:pt x="577944" y="215995"/>
                      <a:pt x="542925" y="219075"/>
                    </a:cubicBezTo>
                    <a:cubicBezTo>
                      <a:pt x="535296" y="198256"/>
                      <a:pt x="548587" y="175750"/>
                      <a:pt x="542925" y="152400"/>
                    </a:cubicBezTo>
                    <a:cubicBezTo>
                      <a:pt x="583804" y="150444"/>
                      <a:pt x="605380" y="154216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0467" y="326460"/>
                      <a:pt x="589331" y="319891"/>
                      <a:pt x="542925" y="323850"/>
                    </a:cubicBezTo>
                    <a:cubicBezTo>
                      <a:pt x="535867" y="307230"/>
                      <a:pt x="547928" y="280936"/>
                      <a:pt x="542925" y="257175"/>
                    </a:cubicBezTo>
                    <a:cubicBezTo>
                      <a:pt x="586775" y="256006"/>
                      <a:pt x="612302" y="266602"/>
                      <a:pt x="647700" y="257175"/>
                    </a:cubicBezTo>
                    <a:cubicBezTo>
                      <a:pt x="649261" y="285651"/>
                      <a:pt x="642399" y="3052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01982" y="413221"/>
                      <a:pt x="574539" y="408424"/>
                      <a:pt x="542925" y="414338"/>
                    </a:cubicBezTo>
                    <a:cubicBezTo>
                      <a:pt x="538982" y="401992"/>
                      <a:pt x="547490" y="380006"/>
                      <a:pt x="542925" y="361950"/>
                    </a:cubicBezTo>
                    <a:cubicBezTo>
                      <a:pt x="580961" y="358310"/>
                      <a:pt x="598841" y="369312"/>
                      <a:pt x="647700" y="361950"/>
                    </a:cubicBezTo>
                    <a:cubicBezTo>
                      <a:pt x="651800" y="382775"/>
                      <a:pt x="643476" y="395734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0799" y="379566"/>
                      <a:pt x="210909" y="414719"/>
                      <a:pt x="219075" y="442913"/>
                    </a:cubicBezTo>
                    <a:cubicBezTo>
                      <a:pt x="170438" y="448075"/>
                      <a:pt x="162480" y="446930"/>
                      <a:pt x="114300" y="452438"/>
                    </a:cubicBezTo>
                    <a:cubicBezTo>
                      <a:pt x="111921" y="429998"/>
                      <a:pt x="124696" y="402874"/>
                      <a:pt x="114300" y="361950"/>
                    </a:cubicBezTo>
                    <a:cubicBezTo>
                      <a:pt x="153226" y="351067"/>
                      <a:pt x="192662" y="365023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73494" y="333440"/>
                      <a:pt x="139011" y="318611"/>
                      <a:pt x="114300" y="323850"/>
                    </a:cubicBezTo>
                    <a:cubicBezTo>
                      <a:pt x="110943" y="310372"/>
                      <a:pt x="116653" y="282969"/>
                      <a:pt x="114300" y="257175"/>
                    </a:cubicBezTo>
                    <a:cubicBezTo>
                      <a:pt x="156138" y="253542"/>
                      <a:pt x="172463" y="268354"/>
                      <a:pt x="219075" y="257175"/>
                    </a:cubicBezTo>
                    <a:cubicBezTo>
                      <a:pt x="225666" y="285833"/>
                      <a:pt x="214437" y="296535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28141" y="334848"/>
                      <a:pt x="283290" y="323277"/>
                      <a:pt x="257175" y="323850"/>
                    </a:cubicBezTo>
                    <a:cubicBezTo>
                      <a:pt x="256177" y="309927"/>
                      <a:pt x="262014" y="283002"/>
                      <a:pt x="257175" y="257175"/>
                    </a:cubicBezTo>
                    <a:cubicBezTo>
                      <a:pt x="298986" y="256009"/>
                      <a:pt x="328905" y="267106"/>
                      <a:pt x="361950" y="257175"/>
                    </a:cubicBezTo>
                    <a:cubicBezTo>
                      <a:pt x="365729" y="276387"/>
                      <a:pt x="360947" y="306560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5065" y="299251"/>
                      <a:pt x="403483" y="285159"/>
                      <a:pt x="400050" y="257175"/>
                    </a:cubicBezTo>
                    <a:cubicBezTo>
                      <a:pt x="432019" y="247923"/>
                      <a:pt x="461450" y="264877"/>
                      <a:pt x="504825" y="257175"/>
                    </a:cubicBezTo>
                    <a:cubicBezTo>
                      <a:pt x="506497" y="285375"/>
                      <a:pt x="501495" y="306215"/>
                      <a:pt x="504825" y="323850"/>
                    </a:cubicBezTo>
                    <a:cubicBezTo>
                      <a:pt x="455930" y="333790"/>
                      <a:pt x="422151" y="317335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31266" y="439202"/>
                      <a:pt x="290853" y="425767"/>
                      <a:pt x="257175" y="440055"/>
                    </a:cubicBezTo>
                    <a:cubicBezTo>
                      <a:pt x="249375" y="417214"/>
                      <a:pt x="262707" y="390575"/>
                      <a:pt x="257175" y="361950"/>
                    </a:cubicBezTo>
                    <a:cubicBezTo>
                      <a:pt x="291066" y="360456"/>
                      <a:pt x="333421" y="362664"/>
                      <a:pt x="361950" y="361950"/>
                    </a:cubicBezTo>
                    <a:cubicBezTo>
                      <a:pt x="370155" y="391960"/>
                      <a:pt x="357284" y="41093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44137" y="360848"/>
                      <a:pt x="480624" y="370591"/>
                      <a:pt x="504825" y="361950"/>
                    </a:cubicBezTo>
                    <a:cubicBezTo>
                      <a:pt x="510198" y="374830"/>
                      <a:pt x="501861" y="391332"/>
                      <a:pt x="504825" y="417195"/>
                    </a:cubicBezTo>
                    <a:cubicBezTo>
                      <a:pt x="453423" y="427354"/>
                      <a:pt x="436412" y="413234"/>
                      <a:pt x="400050" y="426720"/>
                    </a:cubicBezTo>
                    <a:cubicBezTo>
                      <a:pt x="397654" y="402070"/>
                      <a:pt x="407433" y="383355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0932" y="299911"/>
                      <a:pt x="743063" y="167914"/>
                      <a:pt x="704850" y="95250"/>
                    </a:cubicBezTo>
                    <a:cubicBezTo>
                      <a:pt x="519202" y="135944"/>
                      <a:pt x="244550" y="89616"/>
                      <a:pt x="114300" y="95250"/>
                    </a:cubicBezTo>
                    <a:cubicBezTo>
                      <a:pt x="114045" y="93261"/>
                      <a:pt x="114810" y="88404"/>
                      <a:pt x="114300" y="85725"/>
                    </a:cubicBezTo>
                    <a:cubicBezTo>
                      <a:pt x="113708" y="39773"/>
                      <a:pt x="76097" y="-1708"/>
                      <a:pt x="28575" y="0"/>
                    </a:cubicBezTo>
                    <a:cubicBezTo>
                      <a:pt x="12764" y="2585"/>
                      <a:pt x="-2079" y="11724"/>
                      <a:pt x="0" y="28575"/>
                    </a:cubicBezTo>
                    <a:cubicBezTo>
                      <a:pt x="310" y="45186"/>
                      <a:pt x="13306" y="56437"/>
                      <a:pt x="28575" y="57150"/>
                    </a:cubicBezTo>
                    <a:cubicBezTo>
                      <a:pt x="45546" y="56912"/>
                      <a:pt x="57412" y="71204"/>
                      <a:pt x="57150" y="85725"/>
                    </a:cubicBezTo>
                    <a:cubicBezTo>
                      <a:pt x="112405" y="257867"/>
                      <a:pt x="10128" y="343982"/>
                      <a:pt x="57150" y="561975"/>
                    </a:cubicBezTo>
                    <a:cubicBezTo>
                      <a:pt x="59286" y="613433"/>
                      <a:pt x="98486" y="643068"/>
                      <a:pt x="142875" y="647700"/>
                    </a:cubicBezTo>
                    <a:cubicBezTo>
                      <a:pt x="156409" y="645470"/>
                      <a:pt x="160998" y="649315"/>
                      <a:pt x="171450" y="647700"/>
                    </a:cubicBezTo>
                    <a:cubicBezTo>
                      <a:pt x="260398" y="641268"/>
                      <a:pt x="386307" y="691395"/>
                      <a:pt x="590550" y="647700"/>
                    </a:cubicBezTo>
                    <a:cubicBezTo>
                      <a:pt x="631124" y="641192"/>
                      <a:pt x="639582" y="652648"/>
                      <a:pt x="676275" y="647700"/>
                    </a:cubicBezTo>
                    <a:cubicBezTo>
                      <a:pt x="689417" y="649330"/>
                      <a:pt x="706917" y="632364"/>
                      <a:pt x="704850" y="619125"/>
                    </a:cubicBezTo>
                    <a:cubicBezTo>
                      <a:pt x="702053" y="606456"/>
                      <a:pt x="691503" y="589885"/>
                      <a:pt x="676275" y="590550"/>
                    </a:cubicBezTo>
                    <a:cubicBezTo>
                      <a:pt x="538697" y="650417"/>
                      <a:pt x="306637" y="563165"/>
                      <a:pt x="142875" y="590550"/>
                    </a:cubicBezTo>
                    <a:cubicBezTo>
                      <a:pt x="126128" y="589729"/>
                      <a:pt x="118775" y="577745"/>
                      <a:pt x="114300" y="561975"/>
                    </a:cubicBezTo>
                    <a:cubicBezTo>
                      <a:pt x="114047" y="538735"/>
                      <a:pt x="116607" y="532745"/>
                      <a:pt x="114300" y="509588"/>
                    </a:cubicBezTo>
                    <a:cubicBezTo>
                      <a:pt x="374018" y="428176"/>
                      <a:pt x="576603" y="515877"/>
                      <a:pt x="704850" y="457200"/>
                    </a:cubicBezTo>
                    <a:close/>
                  </a:path>
                  <a:path w="704850" h="647700" stroke="0" extrusionOk="0">
                    <a:moveTo>
                      <a:pt x="219075" y="219075"/>
                    </a:moveTo>
                    <a:cubicBezTo>
                      <a:pt x="181403" y="230636"/>
                      <a:pt x="147314" y="208708"/>
                      <a:pt x="114300" y="219075"/>
                    </a:cubicBezTo>
                    <a:cubicBezTo>
                      <a:pt x="112465" y="188253"/>
                      <a:pt x="119770" y="171603"/>
                      <a:pt x="114300" y="152400"/>
                    </a:cubicBezTo>
                    <a:cubicBezTo>
                      <a:pt x="138873" y="146076"/>
                      <a:pt x="170299" y="159459"/>
                      <a:pt x="219075" y="152400"/>
                    </a:cubicBezTo>
                    <a:cubicBezTo>
                      <a:pt x="221733" y="175118"/>
                      <a:pt x="213032" y="186271"/>
                      <a:pt x="219075" y="219075"/>
                    </a:cubicBezTo>
                    <a:close/>
                    <a:moveTo>
                      <a:pt x="361950" y="152400"/>
                    </a:moveTo>
                    <a:cubicBezTo>
                      <a:pt x="365641" y="174968"/>
                      <a:pt x="359254" y="190606"/>
                      <a:pt x="361950" y="219075"/>
                    </a:cubicBezTo>
                    <a:cubicBezTo>
                      <a:pt x="319008" y="227707"/>
                      <a:pt x="304753" y="211126"/>
                      <a:pt x="257175" y="219075"/>
                    </a:cubicBezTo>
                    <a:cubicBezTo>
                      <a:pt x="252671" y="189848"/>
                      <a:pt x="261989" y="183233"/>
                      <a:pt x="257175" y="152400"/>
                    </a:cubicBezTo>
                    <a:cubicBezTo>
                      <a:pt x="282697" y="142624"/>
                      <a:pt x="316789" y="156344"/>
                      <a:pt x="361950" y="152400"/>
                    </a:cubicBezTo>
                    <a:close/>
                    <a:moveTo>
                      <a:pt x="504825" y="152400"/>
                    </a:moveTo>
                    <a:cubicBezTo>
                      <a:pt x="506880" y="166815"/>
                      <a:pt x="498538" y="200983"/>
                      <a:pt x="504825" y="219075"/>
                    </a:cubicBezTo>
                    <a:cubicBezTo>
                      <a:pt x="480247" y="228481"/>
                      <a:pt x="451000" y="212208"/>
                      <a:pt x="400050" y="219075"/>
                    </a:cubicBezTo>
                    <a:cubicBezTo>
                      <a:pt x="397678" y="194234"/>
                      <a:pt x="401752" y="180824"/>
                      <a:pt x="400050" y="152400"/>
                    </a:cubicBezTo>
                    <a:cubicBezTo>
                      <a:pt x="424116" y="144008"/>
                      <a:pt x="469550" y="155409"/>
                      <a:pt x="504825" y="152400"/>
                    </a:cubicBezTo>
                    <a:close/>
                    <a:moveTo>
                      <a:pt x="647700" y="152400"/>
                    </a:moveTo>
                    <a:cubicBezTo>
                      <a:pt x="651805" y="171514"/>
                      <a:pt x="645583" y="199344"/>
                      <a:pt x="647700" y="219075"/>
                    </a:cubicBezTo>
                    <a:cubicBezTo>
                      <a:pt x="603678" y="229091"/>
                      <a:pt x="591699" y="208224"/>
                      <a:pt x="542925" y="219075"/>
                    </a:cubicBezTo>
                    <a:cubicBezTo>
                      <a:pt x="538219" y="196796"/>
                      <a:pt x="546600" y="172695"/>
                      <a:pt x="542925" y="152400"/>
                    </a:cubicBezTo>
                    <a:cubicBezTo>
                      <a:pt x="572516" y="142269"/>
                      <a:pt x="605712" y="154218"/>
                      <a:pt x="647700" y="152400"/>
                    </a:cubicBezTo>
                    <a:close/>
                    <a:moveTo>
                      <a:pt x="647700" y="323850"/>
                    </a:moveTo>
                    <a:cubicBezTo>
                      <a:pt x="621796" y="332212"/>
                      <a:pt x="573503" y="314364"/>
                      <a:pt x="542925" y="323850"/>
                    </a:cubicBezTo>
                    <a:cubicBezTo>
                      <a:pt x="541706" y="291263"/>
                      <a:pt x="549898" y="284946"/>
                      <a:pt x="542925" y="257175"/>
                    </a:cubicBezTo>
                    <a:cubicBezTo>
                      <a:pt x="574956" y="251656"/>
                      <a:pt x="601841" y="261968"/>
                      <a:pt x="647700" y="257175"/>
                    </a:cubicBezTo>
                    <a:cubicBezTo>
                      <a:pt x="649756" y="273174"/>
                      <a:pt x="640079" y="298405"/>
                      <a:pt x="647700" y="323850"/>
                    </a:cubicBezTo>
                    <a:close/>
                    <a:moveTo>
                      <a:pt x="647700" y="404813"/>
                    </a:moveTo>
                    <a:cubicBezTo>
                      <a:pt x="614913" y="417162"/>
                      <a:pt x="568786" y="410797"/>
                      <a:pt x="542925" y="414338"/>
                    </a:cubicBezTo>
                    <a:cubicBezTo>
                      <a:pt x="537727" y="396382"/>
                      <a:pt x="544043" y="384001"/>
                      <a:pt x="542925" y="361950"/>
                    </a:cubicBezTo>
                    <a:cubicBezTo>
                      <a:pt x="566895" y="356771"/>
                      <a:pt x="616003" y="362352"/>
                      <a:pt x="647700" y="361950"/>
                    </a:cubicBezTo>
                    <a:cubicBezTo>
                      <a:pt x="649446" y="376730"/>
                      <a:pt x="643179" y="386803"/>
                      <a:pt x="647700" y="404813"/>
                    </a:cubicBezTo>
                    <a:close/>
                    <a:moveTo>
                      <a:pt x="219075" y="361950"/>
                    </a:moveTo>
                    <a:cubicBezTo>
                      <a:pt x="221324" y="391782"/>
                      <a:pt x="218231" y="419135"/>
                      <a:pt x="219075" y="442913"/>
                    </a:cubicBezTo>
                    <a:cubicBezTo>
                      <a:pt x="175650" y="456109"/>
                      <a:pt x="136963" y="444661"/>
                      <a:pt x="114300" y="452438"/>
                    </a:cubicBezTo>
                    <a:cubicBezTo>
                      <a:pt x="112792" y="431781"/>
                      <a:pt x="122223" y="386765"/>
                      <a:pt x="114300" y="361950"/>
                    </a:cubicBezTo>
                    <a:cubicBezTo>
                      <a:pt x="149671" y="358649"/>
                      <a:pt x="194030" y="362212"/>
                      <a:pt x="219075" y="361950"/>
                    </a:cubicBezTo>
                    <a:close/>
                    <a:moveTo>
                      <a:pt x="219075" y="323850"/>
                    </a:moveTo>
                    <a:cubicBezTo>
                      <a:pt x="181439" y="331767"/>
                      <a:pt x="142757" y="322662"/>
                      <a:pt x="114300" y="323850"/>
                    </a:cubicBezTo>
                    <a:cubicBezTo>
                      <a:pt x="109948" y="294465"/>
                      <a:pt x="116048" y="281995"/>
                      <a:pt x="114300" y="257175"/>
                    </a:cubicBezTo>
                    <a:cubicBezTo>
                      <a:pt x="136257" y="253177"/>
                      <a:pt x="171669" y="260565"/>
                      <a:pt x="219075" y="257175"/>
                    </a:cubicBezTo>
                    <a:cubicBezTo>
                      <a:pt x="221721" y="277313"/>
                      <a:pt x="211956" y="292831"/>
                      <a:pt x="219075" y="323850"/>
                    </a:cubicBezTo>
                    <a:close/>
                    <a:moveTo>
                      <a:pt x="361950" y="323850"/>
                    </a:moveTo>
                    <a:cubicBezTo>
                      <a:pt x="340891" y="332171"/>
                      <a:pt x="305885" y="322232"/>
                      <a:pt x="257175" y="323850"/>
                    </a:cubicBezTo>
                    <a:cubicBezTo>
                      <a:pt x="254116" y="304674"/>
                      <a:pt x="257297" y="290410"/>
                      <a:pt x="257175" y="257175"/>
                    </a:cubicBezTo>
                    <a:cubicBezTo>
                      <a:pt x="293073" y="254505"/>
                      <a:pt x="329223" y="262261"/>
                      <a:pt x="361950" y="257175"/>
                    </a:cubicBezTo>
                    <a:cubicBezTo>
                      <a:pt x="366620" y="288810"/>
                      <a:pt x="358366" y="294458"/>
                      <a:pt x="361950" y="323850"/>
                    </a:cubicBezTo>
                    <a:close/>
                    <a:moveTo>
                      <a:pt x="400050" y="323850"/>
                    </a:moveTo>
                    <a:cubicBezTo>
                      <a:pt x="399535" y="298776"/>
                      <a:pt x="401523" y="271623"/>
                      <a:pt x="400050" y="257175"/>
                    </a:cubicBezTo>
                    <a:cubicBezTo>
                      <a:pt x="439400" y="254935"/>
                      <a:pt x="458770" y="258527"/>
                      <a:pt x="504825" y="257175"/>
                    </a:cubicBezTo>
                    <a:cubicBezTo>
                      <a:pt x="509899" y="271900"/>
                      <a:pt x="499562" y="292156"/>
                      <a:pt x="504825" y="323850"/>
                    </a:cubicBezTo>
                    <a:cubicBezTo>
                      <a:pt x="466434" y="335524"/>
                      <a:pt x="427730" y="316803"/>
                      <a:pt x="400050" y="323850"/>
                    </a:cubicBezTo>
                    <a:close/>
                    <a:moveTo>
                      <a:pt x="361950" y="430530"/>
                    </a:moveTo>
                    <a:cubicBezTo>
                      <a:pt x="320168" y="436595"/>
                      <a:pt x="287149" y="431573"/>
                      <a:pt x="257175" y="440055"/>
                    </a:cubicBezTo>
                    <a:cubicBezTo>
                      <a:pt x="252042" y="403852"/>
                      <a:pt x="257419" y="386438"/>
                      <a:pt x="257175" y="361950"/>
                    </a:cubicBezTo>
                    <a:cubicBezTo>
                      <a:pt x="301074" y="359174"/>
                      <a:pt x="331074" y="370741"/>
                      <a:pt x="361950" y="361950"/>
                    </a:cubicBezTo>
                    <a:cubicBezTo>
                      <a:pt x="364429" y="390833"/>
                      <a:pt x="355722" y="413287"/>
                      <a:pt x="361950" y="430530"/>
                    </a:cubicBezTo>
                    <a:close/>
                    <a:moveTo>
                      <a:pt x="400050" y="361950"/>
                    </a:moveTo>
                    <a:cubicBezTo>
                      <a:pt x="427331" y="360848"/>
                      <a:pt x="479565" y="370197"/>
                      <a:pt x="504825" y="361950"/>
                    </a:cubicBezTo>
                    <a:cubicBezTo>
                      <a:pt x="510678" y="386114"/>
                      <a:pt x="504720" y="396693"/>
                      <a:pt x="504825" y="417195"/>
                    </a:cubicBezTo>
                    <a:cubicBezTo>
                      <a:pt x="459031" y="431494"/>
                      <a:pt x="450358" y="413670"/>
                      <a:pt x="400050" y="426720"/>
                    </a:cubicBezTo>
                    <a:cubicBezTo>
                      <a:pt x="397613" y="408941"/>
                      <a:pt x="402555" y="386171"/>
                      <a:pt x="400050" y="361950"/>
                    </a:cubicBezTo>
                    <a:close/>
                    <a:moveTo>
                      <a:pt x="704850" y="457200"/>
                    </a:moveTo>
                    <a:cubicBezTo>
                      <a:pt x="697127" y="276427"/>
                      <a:pt x="735946" y="201444"/>
                      <a:pt x="704850" y="95250"/>
                    </a:cubicBezTo>
                    <a:cubicBezTo>
                      <a:pt x="454280" y="125565"/>
                      <a:pt x="350764" y="59687"/>
                      <a:pt x="114300" y="95250"/>
                    </a:cubicBezTo>
                    <a:cubicBezTo>
                      <a:pt x="113234" y="93305"/>
                      <a:pt x="115351" y="87818"/>
                      <a:pt x="114300" y="85725"/>
                    </a:cubicBezTo>
                    <a:cubicBezTo>
                      <a:pt x="118430" y="35761"/>
                      <a:pt x="83387" y="11914"/>
                      <a:pt x="28575" y="0"/>
                    </a:cubicBezTo>
                    <a:cubicBezTo>
                      <a:pt x="13271" y="197"/>
                      <a:pt x="4665" y="13315"/>
                      <a:pt x="0" y="28575"/>
                    </a:cubicBezTo>
                    <a:cubicBezTo>
                      <a:pt x="-32" y="42517"/>
                      <a:pt x="16823" y="55229"/>
                      <a:pt x="28575" y="57150"/>
                    </a:cubicBezTo>
                    <a:cubicBezTo>
                      <a:pt x="44003" y="58777"/>
                      <a:pt x="57521" y="69527"/>
                      <a:pt x="57150" y="85725"/>
                    </a:cubicBezTo>
                    <a:cubicBezTo>
                      <a:pt x="70447" y="228292"/>
                      <a:pt x="17899" y="441801"/>
                      <a:pt x="57150" y="561975"/>
                    </a:cubicBezTo>
                    <a:cubicBezTo>
                      <a:pt x="61730" y="601578"/>
                      <a:pt x="97526" y="638087"/>
                      <a:pt x="142875" y="647700"/>
                    </a:cubicBezTo>
                    <a:cubicBezTo>
                      <a:pt x="148732" y="646111"/>
                      <a:pt x="162477" y="648302"/>
                      <a:pt x="171450" y="647700"/>
                    </a:cubicBezTo>
                    <a:cubicBezTo>
                      <a:pt x="343880" y="641039"/>
                      <a:pt x="388193" y="677780"/>
                      <a:pt x="590550" y="647700"/>
                    </a:cubicBezTo>
                    <a:cubicBezTo>
                      <a:pt x="608571" y="641942"/>
                      <a:pt x="634256" y="649659"/>
                      <a:pt x="676275" y="647700"/>
                    </a:cubicBezTo>
                    <a:cubicBezTo>
                      <a:pt x="690058" y="646038"/>
                      <a:pt x="703796" y="634280"/>
                      <a:pt x="704850" y="619125"/>
                    </a:cubicBezTo>
                    <a:cubicBezTo>
                      <a:pt x="706904" y="604449"/>
                      <a:pt x="693200" y="592637"/>
                      <a:pt x="676275" y="590550"/>
                    </a:cubicBezTo>
                    <a:cubicBezTo>
                      <a:pt x="422034" y="652213"/>
                      <a:pt x="292335" y="574931"/>
                      <a:pt x="142875" y="590550"/>
                    </a:cubicBezTo>
                    <a:cubicBezTo>
                      <a:pt x="125457" y="589278"/>
                      <a:pt x="113797" y="577313"/>
                      <a:pt x="114300" y="561975"/>
                    </a:cubicBezTo>
                    <a:cubicBezTo>
                      <a:pt x="111196" y="544367"/>
                      <a:pt x="116198" y="525951"/>
                      <a:pt x="114300" y="509588"/>
                    </a:cubicBezTo>
                    <a:cubicBezTo>
                      <a:pt x="333089" y="445731"/>
                      <a:pt x="565548" y="486831"/>
                      <a:pt x="704850" y="45720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34549339">
                      <a:custGeom>
                        <a:avLst/>
                        <a:gdLst>
                          <a:gd name="connsiteX0" fmla="*/ 219075 w 704850"/>
                          <a:gd name="connsiteY0" fmla="*/ 219075 h 647700"/>
                          <a:gd name="connsiteX1" fmla="*/ 114300 w 704850"/>
                          <a:gd name="connsiteY1" fmla="*/ 219075 h 647700"/>
                          <a:gd name="connsiteX2" fmla="*/ 114300 w 704850"/>
                          <a:gd name="connsiteY2" fmla="*/ 152400 h 647700"/>
                          <a:gd name="connsiteX3" fmla="*/ 219075 w 704850"/>
                          <a:gd name="connsiteY3" fmla="*/ 152400 h 647700"/>
                          <a:gd name="connsiteX4" fmla="*/ 219075 w 704850"/>
                          <a:gd name="connsiteY4" fmla="*/ 219075 h 647700"/>
                          <a:gd name="connsiteX5" fmla="*/ 361950 w 704850"/>
                          <a:gd name="connsiteY5" fmla="*/ 152400 h 647700"/>
                          <a:gd name="connsiteX6" fmla="*/ 361950 w 704850"/>
                          <a:gd name="connsiteY6" fmla="*/ 219075 h 647700"/>
                          <a:gd name="connsiteX7" fmla="*/ 257175 w 704850"/>
                          <a:gd name="connsiteY7" fmla="*/ 219075 h 647700"/>
                          <a:gd name="connsiteX8" fmla="*/ 257175 w 704850"/>
                          <a:gd name="connsiteY8" fmla="*/ 152400 h 647700"/>
                          <a:gd name="connsiteX9" fmla="*/ 361950 w 704850"/>
                          <a:gd name="connsiteY9" fmla="*/ 152400 h 647700"/>
                          <a:gd name="connsiteX10" fmla="*/ 504825 w 704850"/>
                          <a:gd name="connsiteY10" fmla="*/ 152400 h 647700"/>
                          <a:gd name="connsiteX11" fmla="*/ 504825 w 704850"/>
                          <a:gd name="connsiteY11" fmla="*/ 219075 h 647700"/>
                          <a:gd name="connsiteX12" fmla="*/ 400050 w 704850"/>
                          <a:gd name="connsiteY12" fmla="*/ 219075 h 647700"/>
                          <a:gd name="connsiteX13" fmla="*/ 400050 w 704850"/>
                          <a:gd name="connsiteY13" fmla="*/ 152400 h 647700"/>
                          <a:gd name="connsiteX14" fmla="*/ 504825 w 704850"/>
                          <a:gd name="connsiteY14" fmla="*/ 152400 h 647700"/>
                          <a:gd name="connsiteX15" fmla="*/ 647700 w 704850"/>
                          <a:gd name="connsiteY15" fmla="*/ 152400 h 647700"/>
                          <a:gd name="connsiteX16" fmla="*/ 647700 w 704850"/>
                          <a:gd name="connsiteY16" fmla="*/ 219075 h 647700"/>
                          <a:gd name="connsiteX17" fmla="*/ 542925 w 704850"/>
                          <a:gd name="connsiteY17" fmla="*/ 219075 h 647700"/>
                          <a:gd name="connsiteX18" fmla="*/ 542925 w 704850"/>
                          <a:gd name="connsiteY18" fmla="*/ 152400 h 647700"/>
                          <a:gd name="connsiteX19" fmla="*/ 647700 w 704850"/>
                          <a:gd name="connsiteY19" fmla="*/ 152400 h 647700"/>
                          <a:gd name="connsiteX20" fmla="*/ 647700 w 704850"/>
                          <a:gd name="connsiteY20" fmla="*/ 323850 h 647700"/>
                          <a:gd name="connsiteX21" fmla="*/ 542925 w 704850"/>
                          <a:gd name="connsiteY21" fmla="*/ 323850 h 647700"/>
                          <a:gd name="connsiteX22" fmla="*/ 542925 w 704850"/>
                          <a:gd name="connsiteY22" fmla="*/ 257175 h 647700"/>
                          <a:gd name="connsiteX23" fmla="*/ 647700 w 704850"/>
                          <a:gd name="connsiteY23" fmla="*/ 257175 h 647700"/>
                          <a:gd name="connsiteX24" fmla="*/ 647700 w 704850"/>
                          <a:gd name="connsiteY24" fmla="*/ 323850 h 647700"/>
                          <a:gd name="connsiteX25" fmla="*/ 647700 w 704850"/>
                          <a:gd name="connsiteY25" fmla="*/ 404813 h 647700"/>
                          <a:gd name="connsiteX26" fmla="*/ 542925 w 704850"/>
                          <a:gd name="connsiteY26" fmla="*/ 414338 h 647700"/>
                          <a:gd name="connsiteX27" fmla="*/ 542925 w 704850"/>
                          <a:gd name="connsiteY27" fmla="*/ 361950 h 647700"/>
                          <a:gd name="connsiteX28" fmla="*/ 647700 w 704850"/>
                          <a:gd name="connsiteY28" fmla="*/ 361950 h 647700"/>
                          <a:gd name="connsiteX29" fmla="*/ 647700 w 704850"/>
                          <a:gd name="connsiteY29" fmla="*/ 404813 h 647700"/>
                          <a:gd name="connsiteX30" fmla="*/ 219075 w 704850"/>
                          <a:gd name="connsiteY30" fmla="*/ 361950 h 647700"/>
                          <a:gd name="connsiteX31" fmla="*/ 219075 w 704850"/>
                          <a:gd name="connsiteY31" fmla="*/ 442913 h 647700"/>
                          <a:gd name="connsiteX32" fmla="*/ 114300 w 704850"/>
                          <a:gd name="connsiteY32" fmla="*/ 452438 h 647700"/>
                          <a:gd name="connsiteX33" fmla="*/ 114300 w 704850"/>
                          <a:gd name="connsiteY33" fmla="*/ 361950 h 647700"/>
                          <a:gd name="connsiteX34" fmla="*/ 219075 w 704850"/>
                          <a:gd name="connsiteY34" fmla="*/ 361950 h 647700"/>
                          <a:gd name="connsiteX35" fmla="*/ 219075 w 704850"/>
                          <a:gd name="connsiteY35" fmla="*/ 323850 h 647700"/>
                          <a:gd name="connsiteX36" fmla="*/ 114300 w 704850"/>
                          <a:gd name="connsiteY36" fmla="*/ 323850 h 647700"/>
                          <a:gd name="connsiteX37" fmla="*/ 114300 w 704850"/>
                          <a:gd name="connsiteY37" fmla="*/ 257175 h 647700"/>
                          <a:gd name="connsiteX38" fmla="*/ 219075 w 704850"/>
                          <a:gd name="connsiteY38" fmla="*/ 257175 h 647700"/>
                          <a:gd name="connsiteX39" fmla="*/ 219075 w 704850"/>
                          <a:gd name="connsiteY39" fmla="*/ 323850 h 647700"/>
                          <a:gd name="connsiteX40" fmla="*/ 361950 w 704850"/>
                          <a:gd name="connsiteY40" fmla="*/ 323850 h 647700"/>
                          <a:gd name="connsiteX41" fmla="*/ 257175 w 704850"/>
                          <a:gd name="connsiteY41" fmla="*/ 323850 h 647700"/>
                          <a:gd name="connsiteX42" fmla="*/ 257175 w 704850"/>
                          <a:gd name="connsiteY42" fmla="*/ 257175 h 647700"/>
                          <a:gd name="connsiteX43" fmla="*/ 361950 w 704850"/>
                          <a:gd name="connsiteY43" fmla="*/ 257175 h 647700"/>
                          <a:gd name="connsiteX44" fmla="*/ 361950 w 704850"/>
                          <a:gd name="connsiteY44" fmla="*/ 323850 h 647700"/>
                          <a:gd name="connsiteX45" fmla="*/ 400050 w 704850"/>
                          <a:gd name="connsiteY45" fmla="*/ 323850 h 647700"/>
                          <a:gd name="connsiteX46" fmla="*/ 400050 w 704850"/>
                          <a:gd name="connsiteY46" fmla="*/ 257175 h 647700"/>
                          <a:gd name="connsiteX47" fmla="*/ 504825 w 704850"/>
                          <a:gd name="connsiteY47" fmla="*/ 257175 h 647700"/>
                          <a:gd name="connsiteX48" fmla="*/ 504825 w 704850"/>
                          <a:gd name="connsiteY48" fmla="*/ 323850 h 647700"/>
                          <a:gd name="connsiteX49" fmla="*/ 400050 w 704850"/>
                          <a:gd name="connsiteY49" fmla="*/ 323850 h 647700"/>
                          <a:gd name="connsiteX50" fmla="*/ 361950 w 704850"/>
                          <a:gd name="connsiteY50" fmla="*/ 430530 h 647700"/>
                          <a:gd name="connsiteX51" fmla="*/ 257175 w 704850"/>
                          <a:gd name="connsiteY51" fmla="*/ 440055 h 647700"/>
                          <a:gd name="connsiteX52" fmla="*/ 257175 w 704850"/>
                          <a:gd name="connsiteY52" fmla="*/ 361950 h 647700"/>
                          <a:gd name="connsiteX53" fmla="*/ 361950 w 704850"/>
                          <a:gd name="connsiteY53" fmla="*/ 361950 h 647700"/>
                          <a:gd name="connsiteX54" fmla="*/ 361950 w 704850"/>
                          <a:gd name="connsiteY54" fmla="*/ 430530 h 647700"/>
                          <a:gd name="connsiteX55" fmla="*/ 400050 w 704850"/>
                          <a:gd name="connsiteY55" fmla="*/ 361950 h 647700"/>
                          <a:gd name="connsiteX56" fmla="*/ 504825 w 704850"/>
                          <a:gd name="connsiteY56" fmla="*/ 361950 h 647700"/>
                          <a:gd name="connsiteX57" fmla="*/ 504825 w 704850"/>
                          <a:gd name="connsiteY57" fmla="*/ 417195 h 647700"/>
                          <a:gd name="connsiteX58" fmla="*/ 400050 w 704850"/>
                          <a:gd name="connsiteY58" fmla="*/ 426720 h 647700"/>
                          <a:gd name="connsiteX59" fmla="*/ 400050 w 704850"/>
                          <a:gd name="connsiteY59" fmla="*/ 361950 h 647700"/>
                          <a:gd name="connsiteX60" fmla="*/ 704850 w 704850"/>
                          <a:gd name="connsiteY60" fmla="*/ 457200 h 647700"/>
                          <a:gd name="connsiteX61" fmla="*/ 704850 w 704850"/>
                          <a:gd name="connsiteY61" fmla="*/ 95250 h 647700"/>
                          <a:gd name="connsiteX62" fmla="*/ 114300 w 704850"/>
                          <a:gd name="connsiteY62" fmla="*/ 95250 h 647700"/>
                          <a:gd name="connsiteX63" fmla="*/ 114300 w 704850"/>
                          <a:gd name="connsiteY63" fmla="*/ 85725 h 647700"/>
                          <a:gd name="connsiteX64" fmla="*/ 28575 w 704850"/>
                          <a:gd name="connsiteY64" fmla="*/ 0 h 647700"/>
                          <a:gd name="connsiteX65" fmla="*/ 0 w 704850"/>
                          <a:gd name="connsiteY65" fmla="*/ 28575 h 647700"/>
                          <a:gd name="connsiteX66" fmla="*/ 28575 w 704850"/>
                          <a:gd name="connsiteY66" fmla="*/ 57150 h 647700"/>
                          <a:gd name="connsiteX67" fmla="*/ 57150 w 704850"/>
                          <a:gd name="connsiteY67" fmla="*/ 85725 h 647700"/>
                          <a:gd name="connsiteX68" fmla="*/ 57150 w 704850"/>
                          <a:gd name="connsiteY68" fmla="*/ 561975 h 647700"/>
                          <a:gd name="connsiteX69" fmla="*/ 142875 w 704850"/>
                          <a:gd name="connsiteY69" fmla="*/ 647700 h 647700"/>
                          <a:gd name="connsiteX70" fmla="*/ 171450 w 704850"/>
                          <a:gd name="connsiteY70" fmla="*/ 647700 h 647700"/>
                          <a:gd name="connsiteX71" fmla="*/ 590550 w 704850"/>
                          <a:gd name="connsiteY71" fmla="*/ 647700 h 647700"/>
                          <a:gd name="connsiteX72" fmla="*/ 676275 w 704850"/>
                          <a:gd name="connsiteY72" fmla="*/ 647700 h 647700"/>
                          <a:gd name="connsiteX73" fmla="*/ 704850 w 704850"/>
                          <a:gd name="connsiteY73" fmla="*/ 619125 h 647700"/>
                          <a:gd name="connsiteX74" fmla="*/ 676275 w 704850"/>
                          <a:gd name="connsiteY74" fmla="*/ 590550 h 647700"/>
                          <a:gd name="connsiteX75" fmla="*/ 142875 w 704850"/>
                          <a:gd name="connsiteY75" fmla="*/ 590550 h 647700"/>
                          <a:gd name="connsiteX76" fmla="*/ 114300 w 704850"/>
                          <a:gd name="connsiteY76" fmla="*/ 561975 h 647700"/>
                          <a:gd name="connsiteX77" fmla="*/ 114300 w 704850"/>
                          <a:gd name="connsiteY77" fmla="*/ 509588 h 647700"/>
                          <a:gd name="connsiteX78" fmla="*/ 704850 w 704850"/>
                          <a:gd name="connsiteY78" fmla="*/ 457200 h 6477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</a:cxnLst>
                        <a:rect l="l" t="t" r="r" b="b"/>
                        <a:pathLst>
                          <a:path w="704850" h="647700">
                            <a:moveTo>
                              <a:pt x="219075" y="219075"/>
                            </a:moveTo>
                            <a:lnTo>
                              <a:pt x="114300" y="219075"/>
                            </a:lnTo>
                            <a:lnTo>
                              <a:pt x="114300" y="152400"/>
                            </a:lnTo>
                            <a:lnTo>
                              <a:pt x="219075" y="152400"/>
                            </a:lnTo>
                            <a:lnTo>
                              <a:pt x="219075" y="219075"/>
                            </a:lnTo>
                            <a:close/>
                            <a:moveTo>
                              <a:pt x="361950" y="152400"/>
                            </a:moveTo>
                            <a:lnTo>
                              <a:pt x="361950" y="219075"/>
                            </a:lnTo>
                            <a:lnTo>
                              <a:pt x="257175" y="219075"/>
                            </a:lnTo>
                            <a:lnTo>
                              <a:pt x="257175" y="152400"/>
                            </a:lnTo>
                            <a:lnTo>
                              <a:pt x="361950" y="152400"/>
                            </a:lnTo>
                            <a:close/>
                            <a:moveTo>
                              <a:pt x="504825" y="152400"/>
                            </a:moveTo>
                            <a:lnTo>
                              <a:pt x="504825" y="219075"/>
                            </a:lnTo>
                            <a:lnTo>
                              <a:pt x="400050" y="219075"/>
                            </a:lnTo>
                            <a:lnTo>
                              <a:pt x="400050" y="152400"/>
                            </a:lnTo>
                            <a:lnTo>
                              <a:pt x="504825" y="152400"/>
                            </a:lnTo>
                            <a:close/>
                            <a:moveTo>
                              <a:pt x="647700" y="152400"/>
                            </a:moveTo>
                            <a:lnTo>
                              <a:pt x="647700" y="219075"/>
                            </a:lnTo>
                            <a:lnTo>
                              <a:pt x="542925" y="219075"/>
                            </a:lnTo>
                            <a:lnTo>
                              <a:pt x="542925" y="152400"/>
                            </a:lnTo>
                            <a:lnTo>
                              <a:pt x="647700" y="152400"/>
                            </a:lnTo>
                            <a:close/>
                            <a:moveTo>
                              <a:pt x="647700" y="323850"/>
                            </a:moveTo>
                            <a:lnTo>
                              <a:pt x="542925" y="323850"/>
                            </a:lnTo>
                            <a:lnTo>
                              <a:pt x="542925" y="257175"/>
                            </a:lnTo>
                            <a:lnTo>
                              <a:pt x="647700" y="257175"/>
                            </a:lnTo>
                            <a:lnTo>
                              <a:pt x="647700" y="323850"/>
                            </a:lnTo>
                            <a:close/>
                            <a:moveTo>
                              <a:pt x="647700" y="404813"/>
                            </a:moveTo>
                            <a:lnTo>
                              <a:pt x="542925" y="414338"/>
                            </a:lnTo>
                            <a:lnTo>
                              <a:pt x="542925" y="361950"/>
                            </a:lnTo>
                            <a:lnTo>
                              <a:pt x="647700" y="361950"/>
                            </a:lnTo>
                            <a:lnTo>
                              <a:pt x="647700" y="404813"/>
                            </a:lnTo>
                            <a:close/>
                            <a:moveTo>
                              <a:pt x="219075" y="361950"/>
                            </a:moveTo>
                            <a:lnTo>
                              <a:pt x="219075" y="442913"/>
                            </a:lnTo>
                            <a:lnTo>
                              <a:pt x="114300" y="452438"/>
                            </a:lnTo>
                            <a:lnTo>
                              <a:pt x="114300" y="361950"/>
                            </a:lnTo>
                            <a:lnTo>
                              <a:pt x="219075" y="361950"/>
                            </a:lnTo>
                            <a:close/>
                            <a:moveTo>
                              <a:pt x="219075" y="323850"/>
                            </a:moveTo>
                            <a:lnTo>
                              <a:pt x="114300" y="323850"/>
                            </a:lnTo>
                            <a:lnTo>
                              <a:pt x="114300" y="257175"/>
                            </a:lnTo>
                            <a:lnTo>
                              <a:pt x="219075" y="257175"/>
                            </a:lnTo>
                            <a:lnTo>
                              <a:pt x="219075" y="323850"/>
                            </a:lnTo>
                            <a:close/>
                            <a:moveTo>
                              <a:pt x="361950" y="323850"/>
                            </a:moveTo>
                            <a:lnTo>
                              <a:pt x="257175" y="323850"/>
                            </a:lnTo>
                            <a:lnTo>
                              <a:pt x="257175" y="257175"/>
                            </a:lnTo>
                            <a:lnTo>
                              <a:pt x="361950" y="257175"/>
                            </a:lnTo>
                            <a:lnTo>
                              <a:pt x="361950" y="323850"/>
                            </a:lnTo>
                            <a:close/>
                            <a:moveTo>
                              <a:pt x="400050" y="323850"/>
                            </a:moveTo>
                            <a:lnTo>
                              <a:pt x="400050" y="257175"/>
                            </a:lnTo>
                            <a:lnTo>
                              <a:pt x="504825" y="257175"/>
                            </a:lnTo>
                            <a:lnTo>
                              <a:pt x="504825" y="323850"/>
                            </a:lnTo>
                            <a:lnTo>
                              <a:pt x="400050" y="323850"/>
                            </a:lnTo>
                            <a:close/>
                            <a:moveTo>
                              <a:pt x="361950" y="430530"/>
                            </a:moveTo>
                            <a:lnTo>
                              <a:pt x="257175" y="440055"/>
                            </a:lnTo>
                            <a:lnTo>
                              <a:pt x="257175" y="361950"/>
                            </a:lnTo>
                            <a:lnTo>
                              <a:pt x="361950" y="361950"/>
                            </a:lnTo>
                            <a:lnTo>
                              <a:pt x="361950" y="430530"/>
                            </a:lnTo>
                            <a:close/>
                            <a:moveTo>
                              <a:pt x="400050" y="361950"/>
                            </a:moveTo>
                            <a:lnTo>
                              <a:pt x="504825" y="361950"/>
                            </a:lnTo>
                            <a:lnTo>
                              <a:pt x="504825" y="417195"/>
                            </a:lnTo>
                            <a:lnTo>
                              <a:pt x="400050" y="426720"/>
                            </a:lnTo>
                            <a:lnTo>
                              <a:pt x="400050" y="361950"/>
                            </a:lnTo>
                            <a:close/>
                            <a:moveTo>
                              <a:pt x="704850" y="457200"/>
                            </a:moveTo>
                            <a:lnTo>
                              <a:pt x="704850" y="95250"/>
                            </a:lnTo>
                            <a:lnTo>
                              <a:pt x="114300" y="95250"/>
                            </a:lnTo>
                            <a:lnTo>
                              <a:pt x="114300" y="85725"/>
                            </a:lnTo>
                            <a:cubicBezTo>
                              <a:pt x="114300" y="38100"/>
                              <a:pt x="76200" y="0"/>
                              <a:pt x="28575" y="0"/>
                            </a:cubicBezTo>
                            <a:cubicBezTo>
                              <a:pt x="12383" y="0"/>
                              <a:pt x="0" y="12383"/>
                              <a:pt x="0" y="28575"/>
                            </a:cubicBezTo>
                            <a:cubicBezTo>
                              <a:pt x="0" y="44768"/>
                              <a:pt x="12383" y="57150"/>
                              <a:pt x="28575" y="57150"/>
                            </a:cubicBezTo>
                            <a:cubicBezTo>
                              <a:pt x="44768" y="57150"/>
                              <a:pt x="57150" y="69533"/>
                              <a:pt x="57150" y="85725"/>
                            </a:cubicBezTo>
                            <a:lnTo>
                              <a:pt x="57150" y="561975"/>
                            </a:lnTo>
                            <a:cubicBezTo>
                              <a:pt x="57150" y="609600"/>
                              <a:pt x="95250" y="647700"/>
                              <a:pt x="142875" y="647700"/>
                            </a:cubicBezTo>
                            <a:lnTo>
                              <a:pt x="171450" y="647700"/>
                            </a:lnTo>
                            <a:lnTo>
                              <a:pt x="590550" y="647700"/>
                            </a:lnTo>
                            <a:lnTo>
                              <a:pt x="676275" y="647700"/>
                            </a:lnTo>
                            <a:cubicBezTo>
                              <a:pt x="692468" y="647700"/>
                              <a:pt x="704850" y="635318"/>
                              <a:pt x="704850" y="619125"/>
                            </a:cubicBezTo>
                            <a:cubicBezTo>
                              <a:pt x="704850" y="602933"/>
                              <a:pt x="692468" y="590550"/>
                              <a:pt x="676275" y="590550"/>
                            </a:cubicBezTo>
                            <a:lnTo>
                              <a:pt x="142875" y="590550"/>
                            </a:lnTo>
                            <a:cubicBezTo>
                              <a:pt x="126682" y="590550"/>
                              <a:pt x="114300" y="578168"/>
                              <a:pt x="114300" y="561975"/>
                            </a:cubicBezTo>
                            <a:lnTo>
                              <a:pt x="114300" y="509588"/>
                            </a:lnTo>
                            <a:lnTo>
                              <a:pt x="704850" y="4572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84C9964-F080-40DA-80C8-39083B0E6946}"/>
                  </a:ext>
                </a:extLst>
              </p:cNvPr>
              <p:cNvSpPr/>
              <p:nvPr/>
            </p:nvSpPr>
            <p:spPr>
              <a:xfrm>
                <a:off x="58293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4507" y="93720"/>
                      <a:pt x="87176" y="121294"/>
                      <a:pt x="57150" y="114300"/>
                    </a:cubicBezTo>
                    <a:cubicBezTo>
                      <a:pt x="24606" y="115013"/>
                      <a:pt x="1837" y="85826"/>
                      <a:pt x="0" y="57150"/>
                    </a:cubicBezTo>
                    <a:cubicBezTo>
                      <a:pt x="-414" y="24832"/>
                      <a:pt x="23813" y="2786"/>
                      <a:pt x="57150" y="0"/>
                    </a:cubicBezTo>
                    <a:cubicBezTo>
                      <a:pt x="92027" y="-1093"/>
                      <a:pt x="122763" y="23666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9915" y="86366"/>
                      <a:pt x="89538" y="115570"/>
                      <a:pt x="57150" y="114300"/>
                    </a:cubicBezTo>
                    <a:cubicBezTo>
                      <a:pt x="28424" y="113320"/>
                      <a:pt x="-6997" y="91717"/>
                      <a:pt x="0" y="57150"/>
                    </a:cubicBezTo>
                    <a:cubicBezTo>
                      <a:pt x="-578" y="30505"/>
                      <a:pt x="20672" y="-1606"/>
                      <a:pt x="57150" y="0"/>
                    </a:cubicBezTo>
                    <a:cubicBezTo>
                      <a:pt x="92347" y="1746"/>
                      <a:pt x="111603" y="23597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3424438232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6FCA64-5E3D-4718-8FDB-AA86187D0A3B}"/>
                  </a:ext>
                </a:extLst>
              </p:cNvPr>
              <p:cNvSpPr/>
              <p:nvPr/>
            </p:nvSpPr>
            <p:spPr>
              <a:xfrm>
                <a:off x="6248400" y="3695700"/>
                <a:ext cx="114300" cy="114300"/>
              </a:xfrm>
              <a:custGeom>
                <a:avLst/>
                <a:gdLst>
                  <a:gd name="connsiteX0" fmla="*/ 114300 w 114300"/>
                  <a:gd name="connsiteY0" fmla="*/ 57150 h 114300"/>
                  <a:gd name="connsiteX1" fmla="*/ 57150 w 114300"/>
                  <a:gd name="connsiteY1" fmla="*/ 114300 h 114300"/>
                  <a:gd name="connsiteX2" fmla="*/ 0 w 114300"/>
                  <a:gd name="connsiteY2" fmla="*/ 57150 h 114300"/>
                  <a:gd name="connsiteX3" fmla="*/ 57150 w 114300"/>
                  <a:gd name="connsiteY3" fmla="*/ 0 h 114300"/>
                  <a:gd name="connsiteX4" fmla="*/ 114300 w 114300"/>
                  <a:gd name="connsiteY4" fmla="*/ 5715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 fill="none" extrusionOk="0">
                    <a:moveTo>
                      <a:pt x="114300" y="57150"/>
                    </a:moveTo>
                    <a:cubicBezTo>
                      <a:pt x="110705" y="96215"/>
                      <a:pt x="90734" y="115890"/>
                      <a:pt x="57150" y="114300"/>
                    </a:cubicBezTo>
                    <a:cubicBezTo>
                      <a:pt x="19374" y="108394"/>
                      <a:pt x="-4487" y="89643"/>
                      <a:pt x="0" y="57150"/>
                    </a:cubicBezTo>
                    <a:cubicBezTo>
                      <a:pt x="-7862" y="25003"/>
                      <a:pt x="30598" y="-3822"/>
                      <a:pt x="57150" y="0"/>
                    </a:cubicBezTo>
                    <a:cubicBezTo>
                      <a:pt x="89673" y="-529"/>
                      <a:pt x="113270" y="34929"/>
                      <a:pt x="114300" y="57150"/>
                    </a:cubicBezTo>
                    <a:close/>
                  </a:path>
                  <a:path w="114300" h="114300" stroke="0" extrusionOk="0">
                    <a:moveTo>
                      <a:pt x="114300" y="57150"/>
                    </a:moveTo>
                    <a:cubicBezTo>
                      <a:pt x="118741" y="89359"/>
                      <a:pt x="90352" y="108619"/>
                      <a:pt x="57150" y="114300"/>
                    </a:cubicBezTo>
                    <a:cubicBezTo>
                      <a:pt x="25094" y="114907"/>
                      <a:pt x="-8070" y="93408"/>
                      <a:pt x="0" y="57150"/>
                    </a:cubicBezTo>
                    <a:cubicBezTo>
                      <a:pt x="1254" y="24337"/>
                      <a:pt x="23779" y="-1217"/>
                      <a:pt x="57150" y="0"/>
                    </a:cubicBezTo>
                    <a:cubicBezTo>
                      <a:pt x="88974" y="-8295"/>
                      <a:pt x="116361" y="21728"/>
                      <a:pt x="114300" y="57150"/>
                    </a:cubicBezTo>
                    <a:close/>
                  </a:path>
                </a:pathLst>
              </a:custGeom>
              <a:grpFill/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2369143565">
                      <a:custGeom>
                        <a:avLst/>
                        <a:gdLst>
                          <a:gd name="connsiteX0" fmla="*/ 114300 w 114300"/>
                          <a:gd name="connsiteY0" fmla="*/ 57150 h 114300"/>
                          <a:gd name="connsiteX1" fmla="*/ 57150 w 114300"/>
                          <a:gd name="connsiteY1" fmla="*/ 114300 h 114300"/>
                          <a:gd name="connsiteX2" fmla="*/ 0 w 114300"/>
                          <a:gd name="connsiteY2" fmla="*/ 57150 h 114300"/>
                          <a:gd name="connsiteX3" fmla="*/ 57150 w 114300"/>
                          <a:gd name="connsiteY3" fmla="*/ 0 h 114300"/>
                          <a:gd name="connsiteX4" fmla="*/ 114300 w 114300"/>
                          <a:gd name="connsiteY4" fmla="*/ 57150 h 114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4300" h="114300">
                            <a:moveTo>
                              <a:pt x="114300" y="57150"/>
                            </a:moveTo>
                            <a:cubicBezTo>
                              <a:pt x="114300" y="88713"/>
                              <a:pt x="88713" y="114300"/>
                              <a:pt x="57150" y="114300"/>
                            </a:cubicBezTo>
                            <a:cubicBezTo>
                              <a:pt x="25587" y="114300"/>
                              <a:pt x="0" y="88713"/>
                              <a:pt x="0" y="57150"/>
                            </a:cubicBezTo>
                            <a:cubicBezTo>
                              <a:pt x="0" y="25587"/>
                              <a:pt x="25587" y="0"/>
                              <a:pt x="57150" y="0"/>
                            </a:cubicBezTo>
                            <a:cubicBezTo>
                              <a:pt x="88713" y="0"/>
                              <a:pt x="114300" y="25587"/>
                              <a:pt x="114300" y="5715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7BCABA-A04D-4601-853D-D81EF6A2D708}"/>
              </a:ext>
            </a:extLst>
          </p:cNvPr>
          <p:cNvCxnSpPr/>
          <p:nvPr/>
        </p:nvCxnSpPr>
        <p:spPr>
          <a:xfrm>
            <a:off x="9133106" y="1507878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F88FD7-1E3F-4F38-88B2-29EFE6C61ADA}"/>
              </a:ext>
            </a:extLst>
          </p:cNvPr>
          <p:cNvCxnSpPr/>
          <p:nvPr/>
        </p:nvCxnSpPr>
        <p:spPr>
          <a:xfrm>
            <a:off x="9133106" y="2006013"/>
            <a:ext cx="237460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F7C3BA1-8301-4FCB-871E-57E585BA0A63}"/>
              </a:ext>
            </a:extLst>
          </p:cNvPr>
          <p:cNvSpPr/>
          <p:nvPr/>
        </p:nvSpPr>
        <p:spPr bwMode="blackGray">
          <a:xfrm>
            <a:off x="6072180" y="2053422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BFF86C-1EAD-42EC-A06D-EF5D37F99EED}"/>
              </a:ext>
            </a:extLst>
          </p:cNvPr>
          <p:cNvSpPr txBox="1"/>
          <p:nvPr/>
        </p:nvSpPr>
        <p:spPr>
          <a:xfrm>
            <a:off x="6472816" y="1846373"/>
            <a:ext cx="37830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Name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36C86F-2F2B-4B39-BC02-3937874C45AD}"/>
              </a:ext>
            </a:extLst>
          </p:cNvPr>
          <p:cNvSpPr/>
          <p:nvPr/>
        </p:nvSpPr>
        <p:spPr bwMode="blackGray">
          <a:xfrm>
            <a:off x="7292004" y="2053422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Started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80694-0CDB-4F18-AE66-198011064F44}"/>
              </a:ext>
            </a:extLst>
          </p:cNvPr>
          <p:cNvSpPr txBox="1"/>
          <p:nvPr/>
        </p:nvSpPr>
        <p:spPr>
          <a:xfrm>
            <a:off x="7995555" y="1846373"/>
            <a:ext cx="37991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Detail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8F227D-2A78-4674-AD56-D03D03CB871A}"/>
              </a:ext>
            </a:extLst>
          </p:cNvPr>
          <p:cNvCxnSpPr>
            <a:cxnSpLocks/>
          </p:cNvCxnSpPr>
          <p:nvPr/>
        </p:nvCxnSpPr>
        <p:spPr>
          <a:xfrm>
            <a:off x="5467342" y="2006013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6B43239-3DAA-4462-A220-2B3DD6F98260}"/>
              </a:ext>
            </a:extLst>
          </p:cNvPr>
          <p:cNvSpPr txBox="1"/>
          <p:nvPr/>
        </p:nvSpPr>
        <p:spPr>
          <a:xfrm>
            <a:off x="7080626" y="1272515"/>
            <a:ext cx="38510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6E48CE3-8066-454A-A28C-EEDB16044D0B}"/>
              </a:ext>
            </a:extLst>
          </p:cNvPr>
          <p:cNvCxnSpPr>
            <a:cxnSpLocks/>
          </p:cNvCxnSpPr>
          <p:nvPr/>
        </p:nvCxnSpPr>
        <p:spPr>
          <a:xfrm>
            <a:off x="5467342" y="1507878"/>
            <a:ext cx="361167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5E757D4-F305-4A04-BC83-A8B39C069A20}"/>
              </a:ext>
            </a:extLst>
          </p:cNvPr>
          <p:cNvSpPr txBox="1"/>
          <p:nvPr/>
        </p:nvSpPr>
        <p:spPr>
          <a:xfrm>
            <a:off x="5278690" y="1856571"/>
            <a:ext cx="10259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solidFill>
                  <a:schemeClr val="bg1">
                    <a:lumMod val="50000"/>
                  </a:schemeClr>
                </a:solidFill>
                <a:latin typeface="Segoe Print" panose="02000600000000000000" pitchFamily="2" charset="0"/>
              </a:rPr>
              <a:t>#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98327CB-0DBC-48BF-82DA-AC5AA0383B51}"/>
              </a:ext>
            </a:extLst>
          </p:cNvPr>
          <p:cNvSpPr/>
          <p:nvPr/>
        </p:nvSpPr>
        <p:spPr bwMode="blackGray">
          <a:xfrm>
            <a:off x="5222809" y="2046633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1F77D-C2CA-45EC-ADCD-A8F7E283C5D8}"/>
              </a:ext>
            </a:extLst>
          </p:cNvPr>
          <p:cNvCxnSpPr>
            <a:cxnSpLocks/>
          </p:cNvCxnSpPr>
          <p:nvPr/>
        </p:nvCxnSpPr>
        <p:spPr>
          <a:xfrm>
            <a:off x="5222809" y="2003436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175A68-288C-4362-9A6E-BAAF0AED3D82}"/>
              </a:ext>
            </a:extLst>
          </p:cNvPr>
          <p:cNvCxnSpPr>
            <a:cxnSpLocks/>
          </p:cNvCxnSpPr>
          <p:nvPr/>
        </p:nvCxnSpPr>
        <p:spPr>
          <a:xfrm>
            <a:off x="5222809" y="1507878"/>
            <a:ext cx="215528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05DE5A-B51E-4AFD-B73A-FBE977A302F8}"/>
              </a:ext>
            </a:extLst>
          </p:cNvPr>
          <p:cNvSpPr txBox="1"/>
          <p:nvPr/>
        </p:nvSpPr>
        <p:spPr>
          <a:xfrm>
            <a:off x="1270828" y="2368262"/>
            <a:ext cx="169437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Home | </a:t>
            </a:r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 | Contact Us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7448D-A899-43B1-827E-D76EEF473724}"/>
              </a:ext>
            </a:extLst>
          </p:cNvPr>
          <p:cNvSpPr txBox="1"/>
          <p:nvPr/>
        </p:nvSpPr>
        <p:spPr>
          <a:xfrm>
            <a:off x="1044379" y="2933819"/>
            <a:ext cx="519374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u="sng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Sweet</a:t>
            </a:r>
          </a:p>
          <a:p>
            <a:pPr algn="ctr"/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pPr algn="ctr"/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Savoury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FBBB84-367A-462F-BF79-04E2B3FB40B7}"/>
              </a:ext>
            </a:extLst>
          </p:cNvPr>
          <p:cNvSpPr txBox="1"/>
          <p:nvPr/>
        </p:nvSpPr>
        <p:spPr>
          <a:xfrm>
            <a:off x="3670654" y="2381211"/>
            <a:ext cx="57708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&lt;Empty&gt;</a:t>
            </a:r>
            <a:endParaRPr lang="en-ZA" sz="1000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47E39C-1A26-4014-A8EB-2A5CD2EBF2E1}"/>
              </a:ext>
            </a:extLst>
          </p:cNvPr>
          <p:cNvSpPr txBox="1"/>
          <p:nvPr/>
        </p:nvSpPr>
        <p:spPr>
          <a:xfrm>
            <a:off x="2305887" y="2745542"/>
            <a:ext cx="1668727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ZA" sz="1000" b="1" u="sng" dirty="0">
                <a:latin typeface="Segoe Print" panose="02000600000000000000" pitchFamily="2" charset="0"/>
                <a:cs typeface="Segoe UI Semibold" panose="020B0702040204020203" pitchFamily="34" charset="0"/>
              </a:rPr>
              <a:t>Shop</a:t>
            </a:r>
          </a:p>
          <a:p>
            <a:pPr algn="ctr"/>
            <a:endParaRPr lang="en-ZA" sz="1000" b="1" dirty="0">
              <a:latin typeface="Segoe Print" panose="02000600000000000000" pitchFamily="2" charset="0"/>
              <a:cs typeface="Segoe UI Semibold" panose="020B0702040204020203" pitchFamily="34" charset="0"/>
            </a:endParaRPr>
          </a:p>
          <a:p>
            <a:r>
              <a:rPr lang="en-ZA" sz="1000" dirty="0">
                <a:latin typeface="Segoe Print" panose="02000600000000000000" pitchFamily="2" charset="0"/>
                <a:cs typeface="Segoe UI Semibold" panose="020B0702040204020203" pitchFamily="34" charset="0"/>
              </a:rPr>
              <a:t>Buy all your goodies here.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31F50AF-62E2-4FD7-BF77-9420DF722C82}"/>
              </a:ext>
            </a:extLst>
          </p:cNvPr>
          <p:cNvSpPr/>
          <p:nvPr/>
        </p:nvSpPr>
        <p:spPr>
          <a:xfrm>
            <a:off x="10936208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A1C168-7C26-41BB-8B1D-A8CEC01DC3A5}"/>
              </a:ext>
            </a:extLst>
          </p:cNvPr>
          <p:cNvSpPr/>
          <p:nvPr/>
        </p:nvSpPr>
        <p:spPr>
          <a:xfrm>
            <a:off x="5467342" y="2319571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F3D62A7-9C77-450B-B3FD-2C31FA131C61}"/>
              </a:ext>
            </a:extLst>
          </p:cNvPr>
          <p:cNvSpPr/>
          <p:nvPr/>
        </p:nvSpPr>
        <p:spPr>
          <a:xfrm>
            <a:off x="10331370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17A697F-3776-476B-900B-80B40454E50B}"/>
              </a:ext>
            </a:extLst>
          </p:cNvPr>
          <p:cNvSpPr/>
          <p:nvPr/>
        </p:nvSpPr>
        <p:spPr>
          <a:xfrm>
            <a:off x="972419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F4C84AB-A19E-4999-B21A-A63AB76088A3}"/>
              </a:ext>
            </a:extLst>
          </p:cNvPr>
          <p:cNvSpPr/>
          <p:nvPr/>
        </p:nvSpPr>
        <p:spPr>
          <a:xfrm>
            <a:off x="9115857" y="2319571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24B0454-3AA3-4981-A30D-A933875088F1}"/>
              </a:ext>
            </a:extLst>
          </p:cNvPr>
          <p:cNvSpPr/>
          <p:nvPr/>
        </p:nvSpPr>
        <p:spPr bwMode="blackGray">
          <a:xfrm>
            <a:off x="6072180" y="2319571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FA00324-382F-4293-87B1-0274714B5222}"/>
              </a:ext>
            </a:extLst>
          </p:cNvPr>
          <p:cNvSpPr/>
          <p:nvPr/>
        </p:nvSpPr>
        <p:spPr bwMode="blackGray">
          <a:xfrm>
            <a:off x="7292004" y="2319571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Home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CC6ABD-BE98-4744-9164-CA782A5A98EC}"/>
              </a:ext>
            </a:extLst>
          </p:cNvPr>
          <p:cNvSpPr/>
          <p:nvPr/>
        </p:nvSpPr>
        <p:spPr bwMode="blackGray">
          <a:xfrm>
            <a:off x="5222809" y="2312782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0" name="Graphic 73" descr="Cursor with solid fill">
            <a:extLst>
              <a:ext uri="{FF2B5EF4-FFF2-40B4-BE49-F238E27FC236}">
                <a16:creationId xmlns:a16="http://schemas.microsoft.com/office/drawing/2014/main" id="{61E6A1E7-E14E-4D44-A92C-C10477C70D9B}"/>
              </a:ext>
            </a:extLst>
          </p:cNvPr>
          <p:cNvSpPr/>
          <p:nvPr/>
        </p:nvSpPr>
        <p:spPr>
          <a:xfrm>
            <a:off x="1539900" y="3282055"/>
            <a:ext cx="271284" cy="271465"/>
          </a:xfrm>
          <a:custGeom>
            <a:avLst/>
            <a:gdLst>
              <a:gd name="connsiteX0" fmla="*/ 271284 w 271284"/>
              <a:gd name="connsiteY0" fmla="*/ 228321 h 271465"/>
              <a:gd name="connsiteX1" fmla="*/ 173363 w 271284"/>
              <a:gd name="connsiteY1" fmla="*/ 130448 h 271465"/>
              <a:gd name="connsiteX2" fmla="*/ 259650 w 271284"/>
              <a:gd name="connsiteY2" fmla="*/ 99375 h 271465"/>
              <a:gd name="connsiteX3" fmla="*/ 264915 w 271284"/>
              <a:gd name="connsiteY3" fmla="*/ 88596 h 271465"/>
              <a:gd name="connsiteX4" fmla="*/ 259650 w 271284"/>
              <a:gd name="connsiteY4" fmla="*/ 83330 h 271465"/>
              <a:gd name="connsiteX5" fmla="*/ 11017 w 271284"/>
              <a:gd name="connsiteY5" fmla="*/ 436 h 271465"/>
              <a:gd name="connsiteX6" fmla="*/ 8253 w 271284"/>
              <a:gd name="connsiteY6" fmla="*/ 0 h 271465"/>
              <a:gd name="connsiteX7" fmla="*/ 8253 w 271284"/>
              <a:gd name="connsiteY7" fmla="*/ 0 h 271465"/>
              <a:gd name="connsiteX8" fmla="*/ 2 w 271284"/>
              <a:gd name="connsiteY8" fmla="*/ 8613 h 271465"/>
              <a:gd name="connsiteX9" fmla="*/ 449 w 271284"/>
              <a:gd name="connsiteY9" fmla="*/ 11149 h 271465"/>
              <a:gd name="connsiteX10" fmla="*/ 83149 w 271284"/>
              <a:gd name="connsiteY10" fmla="*/ 260024 h 271465"/>
              <a:gd name="connsiteX11" fmla="*/ 93974 w 271284"/>
              <a:gd name="connsiteY11" fmla="*/ 265196 h 271465"/>
              <a:gd name="connsiteX12" fmla="*/ 99146 w 271284"/>
              <a:gd name="connsiteY12" fmla="*/ 260024 h 271465"/>
              <a:gd name="connsiteX13" fmla="*/ 130268 w 271284"/>
              <a:gd name="connsiteY13" fmla="*/ 173640 h 271465"/>
              <a:gd name="connsiteX14" fmla="*/ 228092 w 271284"/>
              <a:gd name="connsiteY14" fmla="*/ 271465 h 271465"/>
              <a:gd name="connsiteX15" fmla="*/ 271284 w 271284"/>
              <a:gd name="connsiteY15" fmla="*/ 228321 h 27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1284" h="271465" fill="none" extrusionOk="0">
                <a:moveTo>
                  <a:pt x="271284" y="228321"/>
                </a:moveTo>
                <a:cubicBezTo>
                  <a:pt x="225555" y="202767"/>
                  <a:pt x="226800" y="165236"/>
                  <a:pt x="173363" y="130448"/>
                </a:cubicBezTo>
                <a:cubicBezTo>
                  <a:pt x="212503" y="114891"/>
                  <a:pt x="240160" y="115795"/>
                  <a:pt x="259650" y="99375"/>
                </a:cubicBezTo>
                <a:cubicBezTo>
                  <a:pt x="265010" y="98513"/>
                  <a:pt x="266318" y="94023"/>
                  <a:pt x="264915" y="88596"/>
                </a:cubicBezTo>
                <a:cubicBezTo>
                  <a:pt x="264203" y="86246"/>
                  <a:pt x="262317" y="84128"/>
                  <a:pt x="259650" y="83330"/>
                </a:cubicBezTo>
                <a:cubicBezTo>
                  <a:pt x="151193" y="76779"/>
                  <a:pt x="92009" y="-3556"/>
                  <a:pt x="11017" y="436"/>
                </a:cubicBezTo>
                <a:cubicBezTo>
                  <a:pt x="10110" y="266"/>
                  <a:pt x="9330" y="85"/>
                  <a:pt x="8253" y="0"/>
                </a:cubicBezTo>
                <a:lnTo>
                  <a:pt x="8253" y="0"/>
                </a:lnTo>
                <a:cubicBezTo>
                  <a:pt x="3231" y="203"/>
                  <a:pt x="-365" y="3201"/>
                  <a:pt x="2" y="8613"/>
                </a:cubicBezTo>
                <a:cubicBezTo>
                  <a:pt x="59" y="9243"/>
                  <a:pt x="154" y="10124"/>
                  <a:pt x="449" y="11149"/>
                </a:cubicBezTo>
                <a:cubicBezTo>
                  <a:pt x="33920" y="90834"/>
                  <a:pt x="37929" y="172356"/>
                  <a:pt x="83149" y="260024"/>
                </a:cubicBezTo>
                <a:cubicBezTo>
                  <a:pt x="85307" y="263676"/>
                  <a:pt x="89654" y="267267"/>
                  <a:pt x="93974" y="265196"/>
                </a:cubicBezTo>
                <a:cubicBezTo>
                  <a:pt x="96354" y="264420"/>
                  <a:pt x="98073" y="262971"/>
                  <a:pt x="99146" y="260024"/>
                </a:cubicBezTo>
                <a:cubicBezTo>
                  <a:pt x="106510" y="234062"/>
                  <a:pt x="122360" y="203515"/>
                  <a:pt x="130268" y="173640"/>
                </a:cubicBezTo>
                <a:cubicBezTo>
                  <a:pt x="180984" y="205007"/>
                  <a:pt x="180128" y="231366"/>
                  <a:pt x="228092" y="271465"/>
                </a:cubicBezTo>
                <a:cubicBezTo>
                  <a:pt x="236641" y="261277"/>
                  <a:pt x="256033" y="247006"/>
                  <a:pt x="271284" y="228321"/>
                </a:cubicBezTo>
                <a:close/>
              </a:path>
              <a:path w="271284" h="271465" stroke="0" extrusionOk="0">
                <a:moveTo>
                  <a:pt x="271284" y="228321"/>
                </a:moveTo>
                <a:cubicBezTo>
                  <a:pt x="223992" y="188479"/>
                  <a:pt x="208099" y="161527"/>
                  <a:pt x="173363" y="130448"/>
                </a:cubicBezTo>
                <a:cubicBezTo>
                  <a:pt x="189558" y="120491"/>
                  <a:pt x="221258" y="114586"/>
                  <a:pt x="259650" y="99375"/>
                </a:cubicBezTo>
                <a:cubicBezTo>
                  <a:pt x="263214" y="97521"/>
                  <a:pt x="266979" y="93578"/>
                  <a:pt x="264915" y="88596"/>
                </a:cubicBezTo>
                <a:cubicBezTo>
                  <a:pt x="263837" y="85977"/>
                  <a:pt x="262153" y="84055"/>
                  <a:pt x="259650" y="83330"/>
                </a:cubicBezTo>
                <a:cubicBezTo>
                  <a:pt x="199282" y="94503"/>
                  <a:pt x="141532" y="14361"/>
                  <a:pt x="11017" y="436"/>
                </a:cubicBezTo>
                <a:cubicBezTo>
                  <a:pt x="10054" y="258"/>
                  <a:pt x="9159" y="-267"/>
                  <a:pt x="8253" y="0"/>
                </a:cubicBezTo>
                <a:lnTo>
                  <a:pt x="8253" y="0"/>
                </a:lnTo>
                <a:cubicBezTo>
                  <a:pt x="3194" y="-137"/>
                  <a:pt x="-385" y="3076"/>
                  <a:pt x="2" y="8613"/>
                </a:cubicBezTo>
                <a:cubicBezTo>
                  <a:pt x="242" y="9529"/>
                  <a:pt x="346" y="10377"/>
                  <a:pt x="449" y="11149"/>
                </a:cubicBezTo>
                <a:cubicBezTo>
                  <a:pt x="57562" y="90943"/>
                  <a:pt x="38233" y="154770"/>
                  <a:pt x="83149" y="260024"/>
                </a:cubicBezTo>
                <a:cubicBezTo>
                  <a:pt x="83670" y="263913"/>
                  <a:pt x="90529" y="266406"/>
                  <a:pt x="93974" y="265196"/>
                </a:cubicBezTo>
                <a:cubicBezTo>
                  <a:pt x="96059" y="264456"/>
                  <a:pt x="98668" y="261916"/>
                  <a:pt x="99146" y="260024"/>
                </a:cubicBezTo>
                <a:cubicBezTo>
                  <a:pt x="101736" y="230103"/>
                  <a:pt x="123198" y="193504"/>
                  <a:pt x="130268" y="173640"/>
                </a:cubicBezTo>
                <a:cubicBezTo>
                  <a:pt x="184781" y="216943"/>
                  <a:pt x="178648" y="235217"/>
                  <a:pt x="228092" y="271465"/>
                </a:cubicBezTo>
                <a:cubicBezTo>
                  <a:pt x="244406" y="246057"/>
                  <a:pt x="265178" y="244335"/>
                  <a:pt x="271284" y="228321"/>
                </a:cubicBezTo>
                <a:close/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136775221">
                  <a:custGeom>
                    <a:avLst/>
                    <a:gdLst>
                      <a:gd name="connsiteX0" fmla="*/ 533045 w 533044"/>
                      <a:gd name="connsiteY0" fmla="*/ 448628 h 533400"/>
                      <a:gd name="connsiteX1" fmla="*/ 340640 w 533044"/>
                      <a:gd name="connsiteY1" fmla="*/ 256318 h 533400"/>
                      <a:gd name="connsiteX2" fmla="*/ 510185 w 533044"/>
                      <a:gd name="connsiteY2" fmla="*/ 195263 h 533400"/>
                      <a:gd name="connsiteX3" fmla="*/ 520531 w 533044"/>
                      <a:gd name="connsiteY3" fmla="*/ 174082 h 533400"/>
                      <a:gd name="connsiteX4" fmla="*/ 510185 w 533044"/>
                      <a:gd name="connsiteY4" fmla="*/ 163735 h 533400"/>
                      <a:gd name="connsiteX5" fmla="*/ 21648 w 533044"/>
                      <a:gd name="connsiteY5" fmla="*/ 857 h 533400"/>
                      <a:gd name="connsiteX6" fmla="*/ 16218 w 533044"/>
                      <a:gd name="connsiteY6" fmla="*/ 0 h 533400"/>
                      <a:gd name="connsiteX7" fmla="*/ 16218 w 533044"/>
                      <a:gd name="connsiteY7" fmla="*/ 0 h 533400"/>
                      <a:gd name="connsiteX8" fmla="*/ 4 w 533044"/>
                      <a:gd name="connsiteY8" fmla="*/ 16925 h 533400"/>
                      <a:gd name="connsiteX9" fmla="*/ 883 w 533044"/>
                      <a:gd name="connsiteY9" fmla="*/ 21908 h 533400"/>
                      <a:gd name="connsiteX10" fmla="*/ 163380 w 533044"/>
                      <a:gd name="connsiteY10" fmla="*/ 510921 h 533400"/>
                      <a:gd name="connsiteX11" fmla="*/ 184650 w 533044"/>
                      <a:gd name="connsiteY11" fmla="*/ 521083 h 533400"/>
                      <a:gd name="connsiteX12" fmla="*/ 194812 w 533044"/>
                      <a:gd name="connsiteY12" fmla="*/ 510921 h 533400"/>
                      <a:gd name="connsiteX13" fmla="*/ 255963 w 533044"/>
                      <a:gd name="connsiteY13" fmla="*/ 341186 h 533400"/>
                      <a:gd name="connsiteX14" fmla="*/ 448177 w 533044"/>
                      <a:gd name="connsiteY14" fmla="*/ 533400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3044" h="533400">
                        <a:moveTo>
                          <a:pt x="533045" y="448628"/>
                        </a:moveTo>
                        <a:lnTo>
                          <a:pt x="340640" y="256318"/>
                        </a:lnTo>
                        <a:lnTo>
                          <a:pt x="510185" y="195263"/>
                        </a:lnTo>
                        <a:cubicBezTo>
                          <a:pt x="518891" y="192271"/>
                          <a:pt x="523524" y="182788"/>
                          <a:pt x="520531" y="174082"/>
                        </a:cubicBezTo>
                        <a:cubicBezTo>
                          <a:pt x="518861" y="169222"/>
                          <a:pt x="515044" y="165405"/>
                          <a:pt x="510185" y="163735"/>
                        </a:cubicBezTo>
                        <a:lnTo>
                          <a:pt x="21648" y="857"/>
                        </a:lnTo>
                        <a:cubicBezTo>
                          <a:pt x="19896" y="280"/>
                          <a:pt x="18062" y="-9"/>
                          <a:pt x="16218" y="0"/>
                        </a:cubicBezTo>
                        <a:lnTo>
                          <a:pt x="16218" y="0"/>
                        </a:lnTo>
                        <a:cubicBezTo>
                          <a:pt x="7067" y="196"/>
                          <a:pt x="-192" y="7774"/>
                          <a:pt x="4" y="16925"/>
                        </a:cubicBezTo>
                        <a:cubicBezTo>
                          <a:pt x="40" y="18622"/>
                          <a:pt x="336" y="20302"/>
                          <a:pt x="883" y="21908"/>
                        </a:cubicBezTo>
                        <a:lnTo>
                          <a:pt x="163380" y="510921"/>
                        </a:lnTo>
                        <a:cubicBezTo>
                          <a:pt x="166447" y="519601"/>
                          <a:pt x="175970" y="524151"/>
                          <a:pt x="184650" y="521083"/>
                        </a:cubicBezTo>
                        <a:cubicBezTo>
                          <a:pt x="189399" y="519405"/>
                          <a:pt x="193134" y="515670"/>
                          <a:pt x="194812" y="510921"/>
                        </a:cubicBezTo>
                        <a:lnTo>
                          <a:pt x="255963" y="341186"/>
                        </a:lnTo>
                        <a:lnTo>
                          <a:pt x="448177" y="53340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>
            <a:glow rad="228600">
              <a:schemeClr val="accent3"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ZA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42D18668-6836-4F49-8A66-6833982710BB}"/>
              </a:ext>
            </a:extLst>
          </p:cNvPr>
          <p:cNvSpPr/>
          <p:nvPr/>
        </p:nvSpPr>
        <p:spPr bwMode="blackGray">
          <a:xfrm>
            <a:off x="6072180" y="2596425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95A5390-35F0-4EAF-A2F0-D284C436DD9E}"/>
              </a:ext>
            </a:extLst>
          </p:cNvPr>
          <p:cNvSpPr/>
          <p:nvPr/>
        </p:nvSpPr>
        <p:spPr bwMode="blackGray">
          <a:xfrm>
            <a:off x="7292004" y="2596425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3CBDD97-31F3-4A58-9530-08BC2FEED5A3}"/>
              </a:ext>
            </a:extLst>
          </p:cNvPr>
          <p:cNvSpPr/>
          <p:nvPr/>
        </p:nvSpPr>
        <p:spPr bwMode="blackGray">
          <a:xfrm>
            <a:off x="5222809" y="2589636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B2D781F-DF99-4166-B970-86DCB3E6B76A}"/>
              </a:ext>
            </a:extLst>
          </p:cNvPr>
          <p:cNvSpPr/>
          <p:nvPr/>
        </p:nvSpPr>
        <p:spPr>
          <a:xfrm>
            <a:off x="5467342" y="2596425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EF9A82-6F28-4FA6-9956-81BA75265374}"/>
              </a:ext>
            </a:extLst>
          </p:cNvPr>
          <p:cNvSpPr/>
          <p:nvPr/>
        </p:nvSpPr>
        <p:spPr>
          <a:xfrm>
            <a:off x="10936208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Empty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C636213-E1CB-4A83-A947-89F9AF6679A2}"/>
              </a:ext>
            </a:extLst>
          </p:cNvPr>
          <p:cNvSpPr/>
          <p:nvPr/>
        </p:nvSpPr>
        <p:spPr>
          <a:xfrm>
            <a:off x="10331370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813C96-60A5-4FBF-9CA7-38BF3F8ADD3F}"/>
              </a:ext>
            </a:extLst>
          </p:cNvPr>
          <p:cNvSpPr/>
          <p:nvPr/>
        </p:nvSpPr>
        <p:spPr>
          <a:xfrm>
            <a:off x="972419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7CF2D18-D43F-4FE9-BF76-33FC1031CE8D}"/>
              </a:ext>
            </a:extLst>
          </p:cNvPr>
          <p:cNvSpPr/>
          <p:nvPr/>
        </p:nvSpPr>
        <p:spPr>
          <a:xfrm>
            <a:off x="9115857" y="2872179"/>
            <a:ext cx="571500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Shop</a:t>
            </a:r>
            <a:endParaRPr lang="en-Z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E64A550-AF77-470E-8933-BF737C430134}"/>
              </a:ext>
            </a:extLst>
          </p:cNvPr>
          <p:cNvSpPr/>
          <p:nvPr/>
        </p:nvSpPr>
        <p:spPr bwMode="blackGray">
          <a:xfrm>
            <a:off x="6072180" y="2872179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Page Loaded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FCCCE88-01DF-4201-B5F1-66B56B4E6730}"/>
              </a:ext>
            </a:extLst>
          </p:cNvPr>
          <p:cNvSpPr/>
          <p:nvPr/>
        </p:nvSpPr>
        <p:spPr bwMode="blackGray">
          <a:xfrm>
            <a:off x="7292004" y="2872179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Page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801878F-8D78-410A-A85B-9AE2B05875B3}"/>
              </a:ext>
            </a:extLst>
          </p:cNvPr>
          <p:cNvSpPr/>
          <p:nvPr/>
        </p:nvSpPr>
        <p:spPr bwMode="blackGray">
          <a:xfrm>
            <a:off x="5222809" y="2865390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76323E2-26C7-441B-A37F-FFB541F9C0B0}"/>
              </a:ext>
            </a:extLst>
          </p:cNvPr>
          <p:cNvSpPr/>
          <p:nvPr/>
        </p:nvSpPr>
        <p:spPr>
          <a:xfrm>
            <a:off x="5467342" y="2872179"/>
            <a:ext cx="571500" cy="215528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Snapshot</a:t>
            </a:r>
            <a:endParaRPr lang="en-ZA" sz="12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9112187-D462-4165-90DA-1F8242574E6E}"/>
              </a:ext>
            </a:extLst>
          </p:cNvPr>
          <p:cNvSpPr/>
          <p:nvPr/>
        </p:nvSpPr>
        <p:spPr bwMode="blackGray">
          <a:xfrm>
            <a:off x="6072180" y="3147933"/>
            <a:ext cx="117958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Navigated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ECDB168-6D61-4183-AB48-BAC019A5B28F}"/>
              </a:ext>
            </a:extLst>
          </p:cNvPr>
          <p:cNvSpPr/>
          <p:nvPr/>
        </p:nvSpPr>
        <p:spPr bwMode="blackGray">
          <a:xfrm>
            <a:off x="7292004" y="3147933"/>
            <a:ext cx="1787013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050" dirty="0">
                <a:latin typeface="Segoe UI" panose="020B0502040204020203" pitchFamily="34" charset="0"/>
                <a:cs typeface="Segoe UI" panose="020B0502040204020203" pitchFamily="34" charset="0"/>
              </a:rPr>
              <a:t>Shop -&gt; Sweets</a:t>
            </a:r>
            <a:endParaRPr lang="en-ZA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5C90A3F-3B96-4E5F-BBA8-F229C86D3301}"/>
              </a:ext>
            </a:extLst>
          </p:cNvPr>
          <p:cNvSpPr/>
          <p:nvPr/>
        </p:nvSpPr>
        <p:spPr bwMode="blackGray">
          <a:xfrm>
            <a:off x="5222809" y="3141144"/>
            <a:ext cx="215528" cy="215528"/>
          </a:xfrm>
          <a:prstGeom prst="round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9B0881A-674C-423B-89E8-DC1981616EB6}"/>
              </a:ext>
            </a:extLst>
          </p:cNvPr>
          <p:cNvSpPr/>
          <p:nvPr/>
        </p:nvSpPr>
        <p:spPr>
          <a:xfrm>
            <a:off x="5467342" y="3147933"/>
            <a:ext cx="571500" cy="215528"/>
          </a:xfrm>
          <a:prstGeom prst="roundRect">
            <a:avLst/>
          </a:prstGeom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3269966">
                  <a:custGeom>
                    <a:avLst/>
                    <a:gdLst>
                      <a:gd name="connsiteX0" fmla="*/ 0 w 571500"/>
                      <a:gd name="connsiteY0" fmla="*/ 35922 h 215528"/>
                      <a:gd name="connsiteX1" fmla="*/ 35922 w 571500"/>
                      <a:gd name="connsiteY1" fmla="*/ 0 h 215528"/>
                      <a:gd name="connsiteX2" fmla="*/ 535578 w 571500"/>
                      <a:gd name="connsiteY2" fmla="*/ 0 h 215528"/>
                      <a:gd name="connsiteX3" fmla="*/ 571500 w 571500"/>
                      <a:gd name="connsiteY3" fmla="*/ 35922 h 215528"/>
                      <a:gd name="connsiteX4" fmla="*/ 571500 w 571500"/>
                      <a:gd name="connsiteY4" fmla="*/ 179606 h 215528"/>
                      <a:gd name="connsiteX5" fmla="*/ 535578 w 571500"/>
                      <a:gd name="connsiteY5" fmla="*/ 215528 h 215528"/>
                      <a:gd name="connsiteX6" fmla="*/ 35922 w 571500"/>
                      <a:gd name="connsiteY6" fmla="*/ 215528 h 215528"/>
                      <a:gd name="connsiteX7" fmla="*/ 0 w 571500"/>
                      <a:gd name="connsiteY7" fmla="*/ 179606 h 215528"/>
                      <a:gd name="connsiteX8" fmla="*/ 0 w 571500"/>
                      <a:gd name="connsiteY8" fmla="*/ 35922 h 2155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71500" h="215528" fill="none" extrusionOk="0">
                        <a:moveTo>
                          <a:pt x="0" y="35922"/>
                        </a:moveTo>
                        <a:cubicBezTo>
                          <a:pt x="-1062" y="16727"/>
                          <a:pt x="16818" y="287"/>
                          <a:pt x="35922" y="0"/>
                        </a:cubicBezTo>
                        <a:cubicBezTo>
                          <a:pt x="274175" y="-8437"/>
                          <a:pt x="315638" y="20072"/>
                          <a:pt x="535578" y="0"/>
                        </a:cubicBezTo>
                        <a:cubicBezTo>
                          <a:pt x="554472" y="-1960"/>
                          <a:pt x="568186" y="14051"/>
                          <a:pt x="571500" y="35922"/>
                        </a:cubicBezTo>
                        <a:cubicBezTo>
                          <a:pt x="574861" y="94009"/>
                          <a:pt x="564779" y="139319"/>
                          <a:pt x="571500" y="179606"/>
                        </a:cubicBezTo>
                        <a:cubicBezTo>
                          <a:pt x="568593" y="203116"/>
                          <a:pt x="551328" y="216318"/>
                          <a:pt x="535578" y="215528"/>
                        </a:cubicBezTo>
                        <a:cubicBezTo>
                          <a:pt x="306809" y="228439"/>
                          <a:pt x="224731" y="212896"/>
                          <a:pt x="35922" y="215528"/>
                        </a:cubicBezTo>
                        <a:cubicBezTo>
                          <a:pt x="15477" y="215129"/>
                          <a:pt x="132" y="198178"/>
                          <a:pt x="0" y="179606"/>
                        </a:cubicBezTo>
                        <a:cubicBezTo>
                          <a:pt x="-4888" y="141613"/>
                          <a:pt x="199" y="107414"/>
                          <a:pt x="0" y="35922"/>
                        </a:cubicBezTo>
                        <a:close/>
                      </a:path>
                      <a:path w="571500" h="215528" stroke="0" extrusionOk="0">
                        <a:moveTo>
                          <a:pt x="0" y="35922"/>
                        </a:moveTo>
                        <a:cubicBezTo>
                          <a:pt x="-181" y="19478"/>
                          <a:pt x="17246" y="-3740"/>
                          <a:pt x="35922" y="0"/>
                        </a:cubicBezTo>
                        <a:cubicBezTo>
                          <a:pt x="166505" y="13456"/>
                          <a:pt x="302429" y="10762"/>
                          <a:pt x="535578" y="0"/>
                        </a:cubicBezTo>
                        <a:cubicBezTo>
                          <a:pt x="556046" y="334"/>
                          <a:pt x="572729" y="15844"/>
                          <a:pt x="571500" y="35922"/>
                        </a:cubicBezTo>
                        <a:cubicBezTo>
                          <a:pt x="573791" y="68508"/>
                          <a:pt x="566260" y="150390"/>
                          <a:pt x="571500" y="179606"/>
                        </a:cubicBezTo>
                        <a:cubicBezTo>
                          <a:pt x="572786" y="201464"/>
                          <a:pt x="552507" y="211658"/>
                          <a:pt x="535578" y="215528"/>
                        </a:cubicBezTo>
                        <a:cubicBezTo>
                          <a:pt x="421083" y="222076"/>
                          <a:pt x="213587" y="228428"/>
                          <a:pt x="35922" y="215528"/>
                        </a:cubicBezTo>
                        <a:cubicBezTo>
                          <a:pt x="15689" y="215938"/>
                          <a:pt x="782" y="199999"/>
                          <a:pt x="0" y="179606"/>
                        </a:cubicBezTo>
                        <a:cubicBezTo>
                          <a:pt x="-3906" y="148874"/>
                          <a:pt x="2337" y="106831"/>
                          <a:pt x="0" y="3592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ZA" sz="1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760332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ainb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92D050"/>
      </a:accent3>
      <a:accent4>
        <a:srgbClr val="0070C0"/>
      </a:accent4>
      <a:accent5>
        <a:srgbClr val="7030A0"/>
      </a:accent5>
      <a:accent6>
        <a:srgbClr val="954F7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1981</Words>
  <Application>Microsoft Office PowerPoint</Application>
  <PresentationFormat>Widescreen</PresentationFormat>
  <Paragraphs>1389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Segoe Print</vt:lpstr>
      <vt:lpstr>Segoe UI</vt:lpstr>
      <vt:lpstr>Segoe UI Semibold</vt:lpstr>
      <vt:lpstr>Office Theme</vt:lpstr>
      <vt:lpstr>Repo Stream Design for Kafka</vt:lpstr>
      <vt:lpstr>Objectives</vt:lpstr>
      <vt:lpstr>Stream Landscape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Stream: UI</vt:lpstr>
      <vt:lpstr>Use Case: Shopping Cart Click 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Lukasz Machowski</dc:creator>
  <cp:lastModifiedBy>Lukasz Machowski</cp:lastModifiedBy>
  <cp:revision>31</cp:revision>
  <dcterms:created xsi:type="dcterms:W3CDTF">2021-01-05T19:07:12Z</dcterms:created>
  <dcterms:modified xsi:type="dcterms:W3CDTF">2021-01-07T21:23:05Z</dcterms:modified>
</cp:coreProperties>
</file>