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57F-3A2B-4702-A141-B7BE7760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235C-7A66-4AC6-B54D-BCA5A8E0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5488-B555-4247-92C6-16DDD9E6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9DBC-CEEE-4A65-8923-1C453DF2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3B5A-D5F5-4562-BAFA-25C99C95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45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D784-911B-449B-A60E-ABBAB70D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E32FB-BBF4-4B3C-ABC8-2D40C94B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AF0C-9A44-4AC8-A60D-E2884F52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6A9E-7A1C-4C79-9DFC-18B7FD7D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BE28-7DDB-4D0E-B9BC-F5FB386B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166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62388-872A-4B73-937B-36FCC5FEE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F057E-576E-4AC4-91D3-C279C7DD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DE16-CFFA-4030-808E-2C6508F9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82AC-28B6-479F-8F70-A94BD85C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73EA-80F8-4AF6-8E58-D163F639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8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439F-5A37-4E56-9D0B-FEC8682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AE73-9297-472F-B38F-F031F76F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9458-989B-42FC-8129-60F9D3A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3439-3716-4212-9DF0-1A400FBB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F436-20E5-4571-9077-E53D1A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9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118D-876E-4E40-BDFF-8AE99B4F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81B0-3D98-497E-B8AE-B046C9B5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715-86EB-4621-9667-D8E44A1D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DEEB-204D-490F-A060-083DFCC6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F76C-119E-403A-91B7-96274ED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9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8D13-E550-466A-B5D1-6A9CEC43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4415-5B0E-491F-9091-F51DF5B9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8687"/>
            <a:ext cx="5181600" cy="5038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9BAD-8368-495B-B006-63B5ACA5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8687"/>
            <a:ext cx="5181600" cy="5038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1A0C1-AA40-480F-AE31-E1FFD91F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D166-DB2F-4589-8515-49BDC26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1B1F-05F8-4341-8C45-CEF6161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5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3213-8D67-4888-8F3D-A20FDF50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053A-825C-48D4-AD11-C4075ECA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51DB-E311-456A-9408-EBE2CB8B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3392-9362-4EEA-96B4-1297B2E3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3CF3A-D1E8-46A0-B898-B7BD42DA6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47E2-5A28-4FF6-9B92-55D24834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6B210-6284-49DD-8689-A74C2954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BF0F9-C7FF-4B24-9D0E-2ABD627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14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49A-1CCA-4CCF-A6C9-6E2E5D04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3E78-001C-4DBA-8A6B-B121048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91318-5FA7-4652-8F65-01327D5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2A86-50F8-4D23-94EB-EE86D66C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6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03C0-A119-4516-8EBC-BFAF7766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286EA-122B-447D-B5FD-A77F80B9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D459-3F19-4B0D-BBF0-32E6590E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69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3983-8863-419F-AD2F-38EE9FB6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5A7A-2A31-4E1E-BB61-E2DBCA38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809A9-A346-4450-85A5-36D61EA7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34C0-10CE-4BEA-BC0D-327710D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C307D-9652-4BC7-BB6C-5F2BD375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5D79-805C-475E-85BE-C5AA609F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80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13DF-F9E7-434E-91EC-B02F1AAA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EB945-0CB4-4B50-8B86-E08E5516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66A6-A514-4B59-A06B-ABB3A6D5B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1630-053E-4765-8ACE-88B3F6E6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9A0C-8D5E-417C-9D16-27ACB0FD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D188-539E-404A-A2A8-4148A62C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0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7358E-111D-4F42-8FB7-35ADCD9A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CAEA-3D9B-4C5B-B5ED-F9231D19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7313"/>
            <a:ext cx="10515600" cy="502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6389-D9AB-472E-B391-36C08B4B9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C284-96C3-4B6C-93C8-3D9ABF4F4B5F}" type="datetimeFigureOut">
              <a:rPr lang="en-ZA" smtClean="0"/>
              <a:t>2020/06/27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8422-DDE5-4AC6-8F5E-C82A02EC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370D-0951-4E41-964C-1DBDFFF26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365-9909-4EA2-9078-B60642F1BD7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80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6ADB-D637-425F-BDBE-5C493F779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CRUSHED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C3D57-71C3-4D6C-BBA5-35CB10791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Unifying Database, Event Streaming and History</a:t>
            </a:r>
          </a:p>
          <a:p>
            <a:endParaRPr lang="en-US" dirty="0"/>
          </a:p>
          <a:p>
            <a:r>
              <a:rPr lang="en-US" dirty="0"/>
              <a:t>Luke Machowski</a:t>
            </a:r>
          </a:p>
          <a:p>
            <a:r>
              <a:rPr lang="en-US" dirty="0"/>
              <a:t>29 February 2020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5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B479-9B27-4D6F-B04E-D3A18778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2474-B1F1-47A5-882B-3F82A52B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sense of the lessons we have learnt from Databases, Event Streaming and now History (from Nano Version Control)</a:t>
            </a:r>
          </a:p>
          <a:p>
            <a:pPr lvl="1"/>
            <a:r>
              <a:rPr lang="en-US" dirty="0"/>
              <a:t>We want a coherent Story that makes sense across all of those worlds</a:t>
            </a:r>
          </a:p>
          <a:p>
            <a:r>
              <a:rPr lang="en-US" dirty="0"/>
              <a:t>We want to get closer to solving the Synchronization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254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8521-E71C-4B12-A828-8B2ECAC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World: CRUD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37F9-FD4D-405F-9274-1132B97D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/>
              <a:t>Ability to create new records in the database.</a:t>
            </a:r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Arbitrary Querying of the data.</a:t>
            </a:r>
          </a:p>
          <a:p>
            <a:pPr lvl="1"/>
            <a:r>
              <a:rPr lang="en-US" dirty="0"/>
              <a:t>This is where we need an index to be able to query efficiently.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The ability to update existing records in the database.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The ability to delete existing records from the database.</a:t>
            </a:r>
          </a:p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This groups a number of related CUD actions into an atomic set where all of them have to be successfully applied or none of them if one of them goes wrong.</a:t>
            </a:r>
          </a:p>
          <a:p>
            <a:pPr lvl="1"/>
            <a:r>
              <a:rPr lang="en-US" dirty="0"/>
              <a:t>This concept is directly related to Commits in the history world because we even say “Committing a Transaction”.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16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2B5-A5DC-4178-8AD5-351A0833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Streaming World: Event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426C-8D3A-4493-AB79-F31BF5E6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  <a:p>
            <a:pPr lvl="1"/>
            <a:r>
              <a:rPr lang="en-US" dirty="0"/>
              <a:t>This represents something happening or an expected outcome coming to fruition.</a:t>
            </a:r>
          </a:p>
          <a:p>
            <a:pPr lvl="1"/>
            <a:r>
              <a:rPr lang="en-US" dirty="0"/>
              <a:t>The event is usually encoded as a message.</a:t>
            </a:r>
          </a:p>
          <a:p>
            <a:r>
              <a:rPr lang="en-US" dirty="0"/>
              <a:t>Message</a:t>
            </a:r>
          </a:p>
          <a:p>
            <a:pPr lvl="1"/>
            <a:r>
              <a:rPr lang="en-US" dirty="0"/>
              <a:t>This is the data to represent the information that is passed around the system.</a:t>
            </a:r>
          </a:p>
          <a:p>
            <a:r>
              <a:rPr lang="en-US" dirty="0"/>
              <a:t>Stream</a:t>
            </a:r>
          </a:p>
          <a:p>
            <a:pPr lvl="1"/>
            <a:r>
              <a:rPr lang="en-US" dirty="0"/>
              <a:t>A continuous flow of messages that can be processed.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82C-6D5F-4ECF-8CA0-49B24B64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World: Snapshot and History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876E-D1BB-4F3F-827B-C4EA4A62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Snapshot</a:t>
            </a:r>
          </a:p>
          <a:p>
            <a:pPr lvl="1"/>
            <a:r>
              <a:rPr lang="en-US" dirty="0"/>
              <a:t>This is an entire copy of the data structure at a point in time.</a:t>
            </a:r>
          </a:p>
          <a:p>
            <a:r>
              <a:rPr lang="en-US" dirty="0"/>
              <a:t>Difference / Diff</a:t>
            </a:r>
          </a:p>
          <a:p>
            <a:pPr lvl="1"/>
            <a:r>
              <a:rPr lang="en-US" dirty="0"/>
              <a:t>Information about the changes between snapshots.</a:t>
            </a:r>
          </a:p>
          <a:p>
            <a:pPr lvl="1"/>
            <a:r>
              <a:rPr lang="en-US" dirty="0"/>
              <a:t>A difference only exists if there was an actual change.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Information from when we compare two snapshots.</a:t>
            </a:r>
          </a:p>
          <a:p>
            <a:pPr lvl="1"/>
            <a:r>
              <a:rPr lang="en-US" dirty="0"/>
              <a:t>This is similar to a diff except that it includes information about what hasn’t changed too.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This is a snapshot of data at a point in time.</a:t>
            </a:r>
          </a:p>
          <a:p>
            <a:pPr lvl="1"/>
            <a:r>
              <a:rPr lang="en-US" dirty="0"/>
              <a:t>Commits keep information about their parents to build up the history.</a:t>
            </a:r>
          </a:p>
          <a:p>
            <a:pPr lvl="1"/>
            <a:r>
              <a:rPr lang="en-US" dirty="0"/>
              <a:t>This concept is directly related to Transactions in the database world because we even say “Committing a Transaction”.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A label for a branch of commits in the history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This is set commits that keep track of how they relate to each other over time.</a:t>
            </a:r>
          </a:p>
          <a:p>
            <a:pPr lvl="1"/>
            <a:r>
              <a:rPr lang="en-US" dirty="0"/>
              <a:t>Branches could allow us to keep track of information that represent different things at a higher level.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01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AB98-7C29-49F5-A0BA-E4521B17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CRUSHED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F123-C7AC-41AE-AD9C-57EAC28D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</a:t>
            </a:r>
            <a:r>
              <a:rPr lang="en-US" dirty="0"/>
              <a:t>REATE:</a:t>
            </a:r>
          </a:p>
          <a:p>
            <a:r>
              <a:rPr lang="en-US" sz="3600" b="1" dirty="0"/>
              <a:t>R</a:t>
            </a:r>
            <a:r>
              <a:rPr lang="en-US" dirty="0"/>
              <a:t>EAD:</a:t>
            </a:r>
          </a:p>
          <a:p>
            <a:r>
              <a:rPr lang="en-US" sz="3600" b="1" dirty="0"/>
              <a:t>U</a:t>
            </a:r>
            <a:r>
              <a:rPr lang="en-US" dirty="0"/>
              <a:t>PDATE:</a:t>
            </a:r>
          </a:p>
          <a:p>
            <a:r>
              <a:rPr lang="en-US" sz="3600" b="1" dirty="0"/>
              <a:t>S</a:t>
            </a:r>
            <a:r>
              <a:rPr lang="en-US" dirty="0"/>
              <a:t>NAPSHOT:</a:t>
            </a:r>
          </a:p>
          <a:p>
            <a:r>
              <a:rPr lang="en-US" sz="3600" b="1" dirty="0"/>
              <a:t>H</a:t>
            </a:r>
            <a:r>
              <a:rPr lang="en-US" dirty="0"/>
              <a:t>ISTORY:</a:t>
            </a:r>
          </a:p>
          <a:p>
            <a:r>
              <a:rPr lang="en-US" sz="3600" b="1" dirty="0"/>
              <a:t>E</a:t>
            </a:r>
            <a:r>
              <a:rPr lang="en-US" dirty="0"/>
              <a:t>VENTS:</a:t>
            </a:r>
          </a:p>
          <a:p>
            <a:r>
              <a:rPr lang="en-US" sz="3600" b="1" dirty="0"/>
              <a:t>D</a:t>
            </a:r>
            <a:r>
              <a:rPr lang="en-US" dirty="0"/>
              <a:t>ELETE:</a:t>
            </a:r>
          </a:p>
        </p:txBody>
      </p:sp>
    </p:spTree>
    <p:extLst>
      <p:ext uri="{BB962C8B-B14F-4D97-AF65-F5344CB8AC3E}">
        <p14:creationId xmlns:p14="http://schemas.microsoft.com/office/powerpoint/2010/main" val="24797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CRUSHED</vt:lpstr>
      <vt:lpstr>Objectives</vt:lpstr>
      <vt:lpstr>Database World: CRUD</vt:lpstr>
      <vt:lpstr>Event Streaming World: Event</vt:lpstr>
      <vt:lpstr>History World: Snapshot and History</vt:lpstr>
      <vt:lpstr>CRUSHED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CRUSHED</dc:title>
  <dc:creator>Lukasz Machowski</dc:creator>
  <cp:lastModifiedBy>Lukasz Machowski</cp:lastModifiedBy>
  <cp:revision>5</cp:revision>
  <dcterms:created xsi:type="dcterms:W3CDTF">2020-02-29T05:35:43Z</dcterms:created>
  <dcterms:modified xsi:type="dcterms:W3CDTF">2020-06-27T10:23:39Z</dcterms:modified>
</cp:coreProperties>
</file>