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70" r:id="rId6"/>
    <p:sldId id="267" r:id="rId7"/>
    <p:sldId id="260" r:id="rId8"/>
    <p:sldId id="264" r:id="rId9"/>
    <p:sldId id="271" r:id="rId10"/>
    <p:sldId id="265" r:id="rId11"/>
    <p:sldId id="262" r:id="rId12"/>
    <p:sldId id="263" r:id="rId13"/>
    <p:sldId id="273" r:id="rId14"/>
    <p:sldId id="266" r:id="rId15"/>
    <p:sldId id="272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DBBF6-6254-4642-B767-D9A3061A91A5}" type="datetimeFigureOut">
              <a:rPr lang="ru-RU" smtClean="0"/>
              <a:t>23.12.2017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3D287-24DE-4FAE-8D47-B8B737F3E1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3D287-24DE-4FAE-8D47-B8B737F3E13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2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0DA-7E40-49FF-B948-D72DB3FEE17C}" type="datetime1">
              <a:rPr lang="ru-RU" smtClean="0"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4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397E-734D-4271-B3C7-B5AE8CC20643}" type="datetime1">
              <a:rPr lang="ru-RU" smtClean="0"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1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3129-3A8D-419F-9D02-85B0E173B5D4}" type="datetime1">
              <a:rPr lang="ru-RU" smtClean="0"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798D-5CC2-443C-B2E4-AC303640E9DB}" type="datetime1">
              <a:rPr lang="ru-RU" smtClean="0"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0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98AD-2E09-46C9-AEA0-1459A9929F70}" type="datetime1">
              <a:rPr lang="ru-RU" smtClean="0"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2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E5F6-A9CF-403A-B2CB-A5245FBC6114}" type="datetime1">
              <a:rPr lang="ru-RU" smtClean="0"/>
              <a:t>23.12.2017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94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D84-59D7-4EBF-8D67-0096F38EC6A0}" type="datetime1">
              <a:rPr lang="ru-RU" smtClean="0"/>
              <a:t>23.12.2017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0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419C-555D-4776-9914-C0E2BE32D0D3}" type="datetime1">
              <a:rPr lang="ru-RU" smtClean="0"/>
              <a:t>23.12.2017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5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ABA8-3EF1-48FE-8051-2EA5A97E6791}" type="datetime1">
              <a:rPr lang="ru-RU" smtClean="0"/>
              <a:t>23.12.2017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26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EA58-CBF2-4E81-B2C8-C466CCBA0588}" type="datetime1">
              <a:rPr lang="ru-RU" smtClean="0"/>
              <a:t>23.12.2017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34E6-1148-4821-AEBF-378E76902D1F}" type="datetime1">
              <a:rPr lang="ru-RU" smtClean="0"/>
              <a:t>23.12.2017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49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556D-928A-405D-8213-123659AFD8C6}" type="datetime1">
              <a:rPr lang="ru-RU" smtClean="0"/>
              <a:t>23.12.2017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73E7-D28D-4299-9BA6-FD72E53F5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4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s1996/GAR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50343" y="207034"/>
            <a:ext cx="10291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8790" y="174082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курсовому проекту по дисциплине </a:t>
            </a:r>
            <a:b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Распределенные программные системы</a:t>
            </a: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программной системы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1743" y="6519446"/>
            <a:ext cx="1750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Владимир, 2017 г.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196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классов/компонентов уровня представления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91" y="656399"/>
            <a:ext cx="6921643" cy="596905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4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600" y="0"/>
            <a:ext cx="1209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классов/компонентов уровня доступа к данным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59" y="795868"/>
            <a:ext cx="12022542" cy="5874366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66083" y="137067"/>
            <a:ext cx="7146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Схема алгоритмов основных операций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84" y="743110"/>
            <a:ext cx="8728837" cy="5943402"/>
          </a:xfrm>
          <a:prstGeom prst="rect">
            <a:avLst/>
          </a:prstGeom>
        </p:spPr>
      </p:pic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2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24" y="202683"/>
            <a:ext cx="7759351" cy="6452634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4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8623" y="111668"/>
            <a:ext cx="6151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последовательностей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3" y="776016"/>
            <a:ext cx="11678241" cy="5672909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9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00" y="0"/>
            <a:ext cx="7069667" cy="591608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Обзорная диаграмма взаимодействия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65465" y="2066148"/>
            <a:ext cx="90610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dirty="0">
                <a:hlinkClick r:id="rId2"/>
              </a:rPr>
              <a:t>https://</a:t>
            </a:r>
            <a:r>
              <a:rPr lang="ru-RU" sz="4800" dirty="0" smtClean="0">
                <a:hlinkClick r:id="rId2"/>
              </a:rPr>
              <a:t>github.com/nans1996/GAR</a:t>
            </a:r>
            <a:r>
              <a:rPr lang="ru-RU" sz="4800" dirty="0" smtClean="0"/>
              <a:t> </a:t>
            </a:r>
            <a:endParaRPr lang="ru-RU" sz="4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3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4513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теории добиться успеха просто, нужно лишь отказаться от того, что мешает начать работать над собой.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же мотивировать себя на достижение целей крайне сложно. Помочь справится с этой задачей призвано приложение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цели с помощью игры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Соревновательный характер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поощрения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одной или нескольких целей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5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41" y="182880"/>
            <a:ext cx="11029899" cy="6578986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844"/>
            <a:ext cx="12192000" cy="472631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4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025" y="0"/>
            <a:ext cx="10477500" cy="1325563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Диаграмма бизнес процесса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67" y="252363"/>
            <a:ext cx="5583675" cy="646911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7681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Структурная схема программной системы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23" y="804073"/>
            <a:ext cx="11331472" cy="5471598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2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90550" y="190500"/>
            <a:ext cx="11258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компонентов </a:t>
            </a:r>
            <a:r>
              <a:rPr lang="ru-RU" sz="2400" dirty="0">
                <a:solidFill>
                  <a:srgbClr val="000000"/>
                </a:solidFill>
                <a:latin typeface="Verdana" panose="020B0604030504040204" pitchFamily="34" charset="0"/>
              </a:rPr>
              <a:t>отображает организацию компонентов и зависимости между ними.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01" y="1192538"/>
            <a:ext cx="7888563" cy="5665462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1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885" y="103200"/>
            <a:ext cx="7513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Диаграмма навигации + макеты страниц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961" y="855634"/>
            <a:ext cx="9666731" cy="608703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57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5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000000"/>
                </a:solidFill>
                <a:latin typeface="Verdana" panose="020B0604030504040204" pitchFamily="34" charset="0"/>
                <a:ea typeface="+mn-ea"/>
                <a:cs typeface="+mn-cs"/>
              </a:rPr>
              <a:t>Интерфейс</a:t>
            </a:r>
            <a:endParaRPr lang="ru-RU" sz="4000" b="1" dirty="0">
              <a:solidFill>
                <a:srgbClr val="00000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4970" y="1304341"/>
            <a:ext cx="5157787" cy="82391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Главная страница</a:t>
            </a:r>
            <a:endParaRPr lang="ru-RU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0776" y="1304341"/>
            <a:ext cx="5183188" cy="82391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Профиль пользователя</a:t>
            </a:r>
            <a:endParaRPr lang="ru-RU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" y="2580923"/>
            <a:ext cx="5947422" cy="33454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80923"/>
            <a:ext cx="5947419" cy="334542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73E7-D28D-4299-9BA6-FD72E53F57E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9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157</Words>
  <Application>Microsoft Office PowerPoint</Application>
  <PresentationFormat>Широкоэкранный</PresentationFormat>
  <Paragraphs>51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  <vt:lpstr>Описание предметной области</vt:lpstr>
      <vt:lpstr>Презентация PowerPoint</vt:lpstr>
      <vt:lpstr>Презентация PowerPoint</vt:lpstr>
      <vt:lpstr>Диаграмма бизнес процесса</vt:lpstr>
      <vt:lpstr>Презентация PowerPoint</vt:lpstr>
      <vt:lpstr>Презентация PowerPoint</vt:lpstr>
      <vt:lpstr>Презентация PowerPoint</vt:lpstr>
      <vt:lpstr>Интерфейс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Обзорная диаграмма взаимодействия</vt:lpstr>
      <vt:lpstr>Ссылка на репозиторий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Родионова</dc:creator>
  <cp:lastModifiedBy>Vasilisa</cp:lastModifiedBy>
  <cp:revision>37</cp:revision>
  <dcterms:created xsi:type="dcterms:W3CDTF">2017-12-10T09:15:06Z</dcterms:created>
  <dcterms:modified xsi:type="dcterms:W3CDTF">2017-12-23T14:43:36Z</dcterms:modified>
</cp:coreProperties>
</file>