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7" r:id="rId4"/>
    <p:sldId id="274" r:id="rId5"/>
    <p:sldId id="275" r:id="rId6"/>
    <p:sldId id="276" r:id="rId7"/>
    <p:sldId id="259" r:id="rId8"/>
    <p:sldId id="270" r:id="rId9"/>
    <p:sldId id="267" r:id="rId10"/>
    <p:sldId id="260" r:id="rId11"/>
    <p:sldId id="264" r:id="rId12"/>
    <p:sldId id="271" r:id="rId13"/>
    <p:sldId id="265" r:id="rId14"/>
    <p:sldId id="262" r:id="rId15"/>
    <p:sldId id="263" r:id="rId16"/>
    <p:sldId id="273" r:id="rId17"/>
    <p:sldId id="266" r:id="rId18"/>
    <p:sldId id="278" r:id="rId19"/>
    <p:sldId id="277" r:id="rId20"/>
    <p:sldId id="279" r:id="rId21"/>
    <p:sldId id="272" r:id="rId22"/>
    <p:sldId id="268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DBBF6-6254-4642-B767-D9A3061A91A5}" type="datetimeFigureOut">
              <a:rPr lang="ru-RU" smtClean="0"/>
              <a:t>14.02.2018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3D287-24DE-4FAE-8D47-B8B737F3E1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57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3D287-24DE-4FAE-8D47-B8B737F3E13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52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50DA-7E40-49FF-B948-D72DB3FEE17C}" type="datetime1">
              <a:rPr lang="ru-RU" smtClean="0"/>
              <a:t>14.02.2018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14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397E-734D-4271-B3C7-B5AE8CC20643}" type="datetime1">
              <a:rPr lang="ru-RU" smtClean="0"/>
              <a:t>14.02.2018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01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3129-3A8D-419F-9D02-85B0E173B5D4}" type="datetime1">
              <a:rPr lang="ru-RU" smtClean="0"/>
              <a:t>14.02.2018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3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798D-5CC2-443C-B2E4-AC303640E9DB}" type="datetime1">
              <a:rPr lang="ru-RU" smtClean="0"/>
              <a:t>14.02.2018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06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98AD-2E09-46C9-AEA0-1459A9929F70}" type="datetime1">
              <a:rPr lang="ru-RU" smtClean="0"/>
              <a:t>14.02.2018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02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E5F6-A9CF-403A-B2CB-A5245FBC6114}" type="datetime1">
              <a:rPr lang="ru-RU" smtClean="0"/>
              <a:t>14.02.2018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94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D84-59D7-4EBF-8D67-0096F38EC6A0}" type="datetime1">
              <a:rPr lang="ru-RU" smtClean="0"/>
              <a:t>14.02.2018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00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419C-555D-4776-9914-C0E2BE32D0D3}" type="datetime1">
              <a:rPr lang="ru-RU" smtClean="0"/>
              <a:t>14.02.2018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35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ABA8-3EF1-48FE-8051-2EA5A97E6791}" type="datetime1">
              <a:rPr lang="ru-RU" smtClean="0"/>
              <a:t>14.02.2018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26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EA58-CBF2-4E81-B2C8-C466CCBA0588}" type="datetime1">
              <a:rPr lang="ru-RU" smtClean="0"/>
              <a:t>14.02.2018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25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34E6-1148-4821-AEBF-378E76902D1F}" type="datetime1">
              <a:rPr lang="ru-RU" smtClean="0"/>
              <a:t>14.02.2018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49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7556D-928A-405D-8213-123659AFD8C6}" type="datetime1">
              <a:rPr lang="ru-RU" smtClean="0"/>
              <a:t>14.02.2018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74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ns1996/GAR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50343" y="207034"/>
            <a:ext cx="102913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и программной инженерии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58790" y="1740820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курсовому проекту по дисциплине </a:t>
            </a:r>
            <a:b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Распределенные программные системы</a:t>
            </a: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программной системы</a:t>
            </a: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этап</a:t>
            </a: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31743" y="6519446"/>
            <a:ext cx="17500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Владимир, 2017 г.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44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90550" y="190500"/>
            <a:ext cx="11258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компонентов </a:t>
            </a:r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</a:rPr>
              <a:t>отображает организацию компонентов и зависимости между ними.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301" y="1192538"/>
            <a:ext cx="7888563" cy="5665462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11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8885" y="103200"/>
            <a:ext cx="42969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Диаграмма навигации + макеты страниц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11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1" y="0"/>
            <a:ext cx="7656956" cy="681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73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4509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  <a:t> Интерфейс</a:t>
            </a:r>
            <a:endParaRPr lang="ru-RU" sz="4000" b="1" dirty="0">
              <a:solidFill>
                <a:srgbClr val="000000"/>
              </a:solidFill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1218077"/>
            <a:ext cx="5157787" cy="823912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Главная страница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12</a:t>
            </a:fld>
            <a:endParaRPr lang="ru-RU"/>
          </a:p>
        </p:txBody>
      </p:sp>
      <p:pic>
        <p:nvPicPr>
          <p:cNvPr id="1026" name="Picture 2" descr="https://pp.userapi.com/c840335/v840335026/5717a/qE-MNVxp2L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985" y="102336"/>
            <a:ext cx="4659342" cy="673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9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196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Диаграмма классов/компонентов уровня представления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13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373" y="1038226"/>
            <a:ext cx="10089161" cy="471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6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600" y="0"/>
            <a:ext cx="1209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Диаграмма классов/компонентов уровня доступа к данным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14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99" y="684233"/>
            <a:ext cx="8748901" cy="603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804849" y="85725"/>
            <a:ext cx="7177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Схема алгоритмов основных операций</a:t>
            </a:r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15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910" y="845796"/>
            <a:ext cx="8629375" cy="587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16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66082" y="137067"/>
            <a:ext cx="116258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Схема алгоритмов основных </a:t>
            </a: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операций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(продолжение)</a:t>
            </a:r>
            <a:endParaRPr lang="ru-RU" sz="24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726596"/>
            <a:ext cx="10934700" cy="599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0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8623" y="111668"/>
            <a:ext cx="9512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Verdana" panose="020B0604030504040204" pitchFamily="34" charset="0"/>
              </a:rPr>
              <a:t>Диаграмма </a:t>
            </a:r>
            <a:r>
              <a:rPr lang="ru-RU" sz="2400" b="1" dirty="0" smtClean="0">
                <a:latin typeface="Verdana" panose="020B0604030504040204" pitchFamily="34" charset="0"/>
              </a:rPr>
              <a:t>последовательностей. Добавление цели</a:t>
            </a:r>
            <a:endParaRPr lang="ru-RU" sz="2400" b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17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99" y="627974"/>
            <a:ext cx="9039997" cy="626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04799" y="172854"/>
            <a:ext cx="9365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Verdana" panose="020B0604030504040204" pitchFamily="34" charset="0"/>
              </a:rPr>
              <a:t>Диаграмма последовательностей</a:t>
            </a:r>
            <a:r>
              <a:rPr lang="ru-RU" sz="2400" b="1" dirty="0" smtClean="0">
                <a:latin typeface="Verdana" panose="020B0604030504040204" pitchFamily="34" charset="0"/>
              </a:rPr>
              <a:t>. Изменение цели</a:t>
            </a:r>
            <a:endParaRPr lang="ru-RU" sz="2400" b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115" y="612839"/>
            <a:ext cx="8916837" cy="617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00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19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38623" y="111668"/>
            <a:ext cx="90572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Verdana" panose="020B0604030504040204" pitchFamily="34" charset="0"/>
              </a:rPr>
              <a:t>Диаграмма </a:t>
            </a:r>
            <a:r>
              <a:rPr lang="ru-RU" sz="2400" b="1" dirty="0" smtClean="0">
                <a:latin typeface="Verdana" panose="020B0604030504040204" pitchFamily="34" charset="0"/>
              </a:rPr>
              <a:t>последовательностей. Удаление цели</a:t>
            </a:r>
            <a:endParaRPr lang="ru-RU" sz="2400" b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45" y="797766"/>
            <a:ext cx="10330616" cy="58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7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предметной области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04513"/>
            <a:ext cx="1051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теории добиться успеха просто, нужно лишь отказаться от того, что мешает начать работать над собой.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практике же мотивировать себя на достижение целей крайне сложно. Помочь справится с этой задачей призвано приложение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цели с помощью игры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Соревновательный характер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поощрения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добавления одной или нескольких целей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52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20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38623" y="111668"/>
            <a:ext cx="9374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Verdana" panose="020B0604030504040204" pitchFamily="34" charset="0"/>
              </a:rPr>
              <a:t>Диаграмма </a:t>
            </a:r>
            <a:r>
              <a:rPr lang="ru-RU" sz="2400" b="1" dirty="0" smtClean="0">
                <a:latin typeface="Verdana" panose="020B0604030504040204" pitchFamily="34" charset="0"/>
              </a:rPr>
              <a:t>последовательностей. </a:t>
            </a:r>
            <a:r>
              <a:rPr lang="ru-RU" sz="2400" b="1" dirty="0" smtClean="0">
                <a:latin typeface="Verdana" panose="020B0604030504040204" pitchFamily="34" charset="0"/>
              </a:rPr>
              <a:t>Покупка валюты</a:t>
            </a:r>
            <a:endParaRPr lang="ru-RU" sz="2400" b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00" y="593742"/>
            <a:ext cx="10618252" cy="62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84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200" y="0"/>
            <a:ext cx="7069667" cy="591608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Verdana" panose="020B0604030504040204" pitchFamily="34" charset="0"/>
                <a:ea typeface="+mn-ea"/>
                <a:cs typeface="+mn-cs"/>
              </a:rPr>
              <a:t>Обзорная диаграмма взаимодействия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21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090"/>
            <a:ext cx="12192000" cy="56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Ссылка на </a:t>
            </a:r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65465" y="2066148"/>
            <a:ext cx="90610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>
                <a:hlinkClick r:id="rId2"/>
              </a:rPr>
              <a:t>https://</a:t>
            </a:r>
            <a:r>
              <a:rPr lang="ru-RU" sz="4800" dirty="0" smtClean="0">
                <a:hlinkClick r:id="rId2"/>
              </a:rPr>
              <a:t>github.com/nans1996/GAR</a:t>
            </a:r>
            <a:r>
              <a:rPr lang="ru-RU" sz="4800" dirty="0" smtClean="0"/>
              <a:t> </a:t>
            </a:r>
            <a:endParaRPr lang="ru-RU" sz="4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32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3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1777"/>
            <a:ext cx="12192000" cy="6823252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00025" y="0"/>
            <a:ext cx="104775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классов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04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4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88" y="981075"/>
            <a:ext cx="11279788" cy="4398342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200025" y="0"/>
            <a:ext cx="104775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классов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0170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5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7860" t="36704" r="-1" b="1"/>
          <a:stretch/>
        </p:blipFill>
        <p:spPr>
          <a:xfrm>
            <a:off x="1535488" y="618251"/>
            <a:ext cx="9184392" cy="6239749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00025" y="0"/>
            <a:ext cx="104775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классов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6338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6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51651" r="57180"/>
          <a:stretch/>
        </p:blipFill>
        <p:spPr>
          <a:xfrm>
            <a:off x="244033" y="622570"/>
            <a:ext cx="11695317" cy="7390552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00025" y="0"/>
            <a:ext cx="104775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классов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4628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7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00025" y="0"/>
            <a:ext cx="104775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БД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95362"/>
            <a:ext cx="121824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025" y="0"/>
            <a:ext cx="10477500" cy="1325563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бизнес процесса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507" y="80012"/>
            <a:ext cx="5732436" cy="664146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66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7681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Структурная схема программной системы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9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416608"/>
            <a:ext cx="8166075" cy="630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1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197</Words>
  <Application>Microsoft Office PowerPoint</Application>
  <PresentationFormat>Широкоэкранный</PresentationFormat>
  <Paragraphs>65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Verdana</vt:lpstr>
      <vt:lpstr>Тема Office</vt:lpstr>
      <vt:lpstr>Презентация PowerPoint</vt:lpstr>
      <vt:lpstr>Описание предметной области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Диаграмма бизнес процесса</vt:lpstr>
      <vt:lpstr>Презентация PowerPoint</vt:lpstr>
      <vt:lpstr>Презентация PowerPoint</vt:lpstr>
      <vt:lpstr>Презентация PowerPoint</vt:lpstr>
      <vt:lpstr> Интерфейс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Обзорная диаграмма взаимодействия</vt:lpstr>
      <vt:lpstr>Ссылка на репозиторий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Родионова</dc:creator>
  <cp:lastModifiedBy>Анастасия Родионова</cp:lastModifiedBy>
  <cp:revision>52</cp:revision>
  <dcterms:created xsi:type="dcterms:W3CDTF">2017-12-10T09:15:06Z</dcterms:created>
  <dcterms:modified xsi:type="dcterms:W3CDTF">2018-02-14T20:01:36Z</dcterms:modified>
</cp:coreProperties>
</file>