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74" r:id="rId5"/>
    <p:sldId id="275" r:id="rId6"/>
    <p:sldId id="276" r:id="rId7"/>
    <p:sldId id="259" r:id="rId8"/>
    <p:sldId id="270" r:id="rId9"/>
    <p:sldId id="267" r:id="rId10"/>
    <p:sldId id="260" r:id="rId11"/>
    <p:sldId id="264" r:id="rId12"/>
    <p:sldId id="271" r:id="rId13"/>
    <p:sldId id="265" r:id="rId14"/>
    <p:sldId id="262" r:id="rId15"/>
    <p:sldId id="263" r:id="rId16"/>
    <p:sldId id="273" r:id="rId17"/>
    <p:sldId id="266" r:id="rId18"/>
    <p:sldId id="272" r:id="rId19"/>
    <p:sldId id="268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DBBF6-6254-4642-B767-D9A3061A91A5}" type="datetimeFigureOut">
              <a:rPr lang="ru-RU" smtClean="0"/>
              <a:t>25.12.2017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3D287-24DE-4FAE-8D47-B8B737F3E1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57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3D287-24DE-4FAE-8D47-B8B737F3E13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52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50DA-7E40-49FF-B948-D72DB3FEE17C}" type="datetime1">
              <a:rPr lang="ru-RU" smtClean="0"/>
              <a:t>25.12.2017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14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397E-734D-4271-B3C7-B5AE8CC20643}" type="datetime1">
              <a:rPr lang="ru-RU" smtClean="0"/>
              <a:t>25.12.2017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01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3129-3A8D-419F-9D02-85B0E173B5D4}" type="datetime1">
              <a:rPr lang="ru-RU" smtClean="0"/>
              <a:t>25.12.2017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3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798D-5CC2-443C-B2E4-AC303640E9DB}" type="datetime1">
              <a:rPr lang="ru-RU" smtClean="0"/>
              <a:t>25.12.2017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06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98AD-2E09-46C9-AEA0-1459A9929F70}" type="datetime1">
              <a:rPr lang="ru-RU" smtClean="0"/>
              <a:t>25.12.2017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02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E5F6-A9CF-403A-B2CB-A5245FBC6114}" type="datetime1">
              <a:rPr lang="ru-RU" smtClean="0"/>
              <a:t>25.12.2017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94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D84-59D7-4EBF-8D67-0096F38EC6A0}" type="datetime1">
              <a:rPr lang="ru-RU" smtClean="0"/>
              <a:t>25.12.2017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00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419C-555D-4776-9914-C0E2BE32D0D3}" type="datetime1">
              <a:rPr lang="ru-RU" smtClean="0"/>
              <a:t>25.12.2017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35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ABA8-3EF1-48FE-8051-2EA5A97E6791}" type="datetime1">
              <a:rPr lang="ru-RU" smtClean="0"/>
              <a:t>25.12.2017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26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EA58-CBF2-4E81-B2C8-C466CCBA0588}" type="datetime1">
              <a:rPr lang="ru-RU" smtClean="0"/>
              <a:t>25.12.2017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25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34E6-1148-4821-AEBF-378E76902D1F}" type="datetime1">
              <a:rPr lang="ru-RU" smtClean="0"/>
              <a:t>25.12.2017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49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7556D-928A-405D-8213-123659AFD8C6}" type="datetime1">
              <a:rPr lang="ru-RU" smtClean="0"/>
              <a:t>25.12.2017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74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ns1996/GAR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50343" y="207034"/>
            <a:ext cx="102913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систем и программной инженерии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58790" y="1740820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курсовому проекту по дисциплине </a:t>
            </a:r>
            <a:b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Распределенные программные системы</a:t>
            </a: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программной системы</a:t>
            </a: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этап</a:t>
            </a: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GAR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431743" y="6519446"/>
            <a:ext cx="17500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Владимир, 2017 г.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44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90550" y="190500"/>
            <a:ext cx="112585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Диаграмма компонентов </a:t>
            </a:r>
            <a:r>
              <a:rPr lang="ru-RU" sz="2400" dirty="0">
                <a:solidFill>
                  <a:srgbClr val="000000"/>
                </a:solidFill>
                <a:latin typeface="Verdana" panose="020B0604030504040204" pitchFamily="34" charset="0"/>
              </a:rPr>
              <a:t>отображает организацию компонентов и зависимости между ними.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301" y="1192538"/>
            <a:ext cx="7888563" cy="5665462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11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8885" y="103200"/>
            <a:ext cx="7513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Диаграмма навигации + макеты страниц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961" y="855634"/>
            <a:ext cx="9666731" cy="6087032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573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45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  <a:t>Интерфейс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44970" y="1304341"/>
            <a:ext cx="5157787" cy="823912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</a:pP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Главная страница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20776" y="1304341"/>
            <a:ext cx="5183188" cy="823912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</a:pP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Профиль пользователя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3" y="2580923"/>
            <a:ext cx="5947422" cy="334542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580923"/>
            <a:ext cx="5947419" cy="3345424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92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196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Диаграмма классов/компонентов уровня представления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091" y="656399"/>
            <a:ext cx="6921643" cy="5969058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46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600" y="0"/>
            <a:ext cx="1209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Диаграмма классов/компонентов уровня доступа к данным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59" y="795868"/>
            <a:ext cx="12022542" cy="5874366"/>
          </a:xfrm>
          <a:prstGeom prst="rect">
            <a:avLst/>
          </a:prstGeom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86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66083" y="137067"/>
            <a:ext cx="7146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Схема алгоритмов основных операций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584" y="743110"/>
            <a:ext cx="8728837" cy="5943402"/>
          </a:xfrm>
          <a:prstGeom prst="rect">
            <a:avLst/>
          </a:prstGeom>
        </p:spPr>
      </p:pic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32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324" y="202683"/>
            <a:ext cx="7759351" cy="6452634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40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8623" y="111668"/>
            <a:ext cx="6151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Диаграмма последовательностей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23" y="776016"/>
            <a:ext cx="11678241" cy="5672909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9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200" y="0"/>
            <a:ext cx="7069667" cy="591608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  <a:t>Обзорная диаграмма взаимодействия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83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Ссылка на </a:t>
            </a:r>
            <a:r>
              <a:rPr lang="ru-RU" dirty="0" err="1" smtClean="0"/>
              <a:t>репозиторий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65465" y="2066148"/>
            <a:ext cx="90610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dirty="0">
                <a:hlinkClick r:id="rId2"/>
              </a:rPr>
              <a:t>https://</a:t>
            </a:r>
            <a:r>
              <a:rPr lang="ru-RU" sz="4800" dirty="0" smtClean="0">
                <a:hlinkClick r:id="rId2"/>
              </a:rPr>
              <a:t>github.com/nans1996/GAR</a:t>
            </a:r>
            <a:r>
              <a:rPr lang="ru-RU" sz="4800" dirty="0" smtClean="0"/>
              <a:t> </a:t>
            </a:r>
            <a:endParaRPr lang="ru-RU" sz="4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32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 предметной области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04513"/>
            <a:ext cx="1051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теории добиться успеха просто, нужно лишь отказаться от того, что мешает начать работать над собой.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практике же мотивировать себя на достижение целей крайне сложно. Помочь справится с этой задачей призвано приложение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GAR.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цели с помощью игры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Соревновательный характер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поощрения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добавления одной или нескольких целей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52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3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7528"/>
            <a:ext cx="10893458" cy="673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4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88" y="981075"/>
            <a:ext cx="11279788" cy="439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0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5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1" y="236904"/>
            <a:ext cx="8615772" cy="648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8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6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53" y="1104901"/>
            <a:ext cx="10366947" cy="466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8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5844"/>
            <a:ext cx="12192000" cy="4726311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49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025" y="0"/>
            <a:ext cx="10477500" cy="1325563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Диаграмма бизнес процесса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267" y="252363"/>
            <a:ext cx="5583675" cy="6469112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66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7681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Структурная схема программной системы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23" y="804073"/>
            <a:ext cx="11331472" cy="5471598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21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160</Words>
  <Application>Microsoft Office PowerPoint</Application>
  <PresentationFormat>Широкоэкранный</PresentationFormat>
  <Paragraphs>54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Verdana</vt:lpstr>
      <vt:lpstr>Тема Office</vt:lpstr>
      <vt:lpstr>Презентация PowerPoint</vt:lpstr>
      <vt:lpstr>Описание предметной области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Диаграмма бизнес процесса</vt:lpstr>
      <vt:lpstr>Презентация PowerPoint</vt:lpstr>
      <vt:lpstr>Презентация PowerPoint</vt:lpstr>
      <vt:lpstr>Презентация PowerPoint</vt:lpstr>
      <vt:lpstr>Интерфейс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Обзорная диаграмма взаимодействия</vt:lpstr>
      <vt:lpstr>Ссылка на репозиторий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Родионова</dc:creator>
  <cp:lastModifiedBy>Vasilisa</cp:lastModifiedBy>
  <cp:revision>38</cp:revision>
  <dcterms:created xsi:type="dcterms:W3CDTF">2017-12-10T09:15:06Z</dcterms:created>
  <dcterms:modified xsi:type="dcterms:W3CDTF">2017-12-25T06:16:52Z</dcterms:modified>
</cp:coreProperties>
</file>