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6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8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86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47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49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2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201D-3DB7-46F9-B08B-14A2666C29EE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D142-CFAB-445E-A8AB-27778963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7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320" y="109604"/>
            <a:ext cx="121716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58790" y="174082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63840" y="4042132"/>
            <a:ext cx="49377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i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Родионова Анастасия Владимировна</a:t>
            </a:r>
          </a:p>
          <a:p>
            <a:r>
              <a:rPr lang="ru-RU" dirty="0" err="1" smtClean="0"/>
              <a:t>Крутова</a:t>
            </a:r>
            <a:r>
              <a:rPr lang="ru-RU" dirty="0" smtClean="0"/>
              <a:t> Анастасия Сергеевна </a:t>
            </a:r>
          </a:p>
          <a:p>
            <a:r>
              <a:rPr lang="ru-RU" dirty="0" err="1" smtClean="0"/>
              <a:t>Ханова</a:t>
            </a:r>
            <a:r>
              <a:rPr lang="ru-RU" dirty="0" smtClean="0"/>
              <a:t> Анастасия Александровна </a:t>
            </a:r>
          </a:p>
          <a:p>
            <a:r>
              <a:rPr lang="ru-RU" dirty="0" err="1" smtClean="0"/>
              <a:t>Лапыгина</a:t>
            </a:r>
            <a:r>
              <a:rPr lang="ru-RU" dirty="0" smtClean="0"/>
              <a:t>  Василиса Денисовна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2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2312" y="1093597"/>
            <a:ext cx="10515600" cy="14738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u="sng" dirty="0" smtClean="0"/>
              <a:t/>
            </a:r>
            <a:br>
              <a:rPr lang="ru-RU" sz="8000" u="sng" dirty="0" smtClean="0"/>
            </a:br>
            <a:r>
              <a:rPr lang="en-US" sz="8000" u="sng" dirty="0" smtClean="0"/>
              <a:t>GAR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4000" dirty="0"/>
              <a:t>goal action result</a:t>
            </a:r>
            <a:r>
              <a:rPr lang="ru-RU" sz="8000" dirty="0"/>
              <a:t/>
            </a:r>
            <a:br>
              <a:rPr lang="ru-RU" sz="8000" dirty="0"/>
            </a:br>
            <a:endParaRPr lang="ru-RU" sz="80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33400" y="1630267"/>
            <a:ext cx="10515600" cy="4395629"/>
          </a:xfrm>
        </p:spPr>
        <p:txBody>
          <a:bodyPr/>
          <a:lstStyle/>
          <a:p>
            <a:r>
              <a:rPr lang="en-US" sz="4000" dirty="0" smtClean="0"/>
              <a:t>Web</a:t>
            </a:r>
            <a:r>
              <a:rPr lang="ru-RU" sz="4000" dirty="0" smtClean="0"/>
              <a:t> – приложение </a:t>
            </a:r>
          </a:p>
          <a:p>
            <a:r>
              <a:rPr lang="ru-RU" sz="4000" dirty="0" smtClean="0"/>
              <a:t>Дружеский интерфейс </a:t>
            </a:r>
          </a:p>
          <a:p>
            <a:r>
              <a:rPr lang="ru-RU" sz="4000" dirty="0" smtClean="0"/>
              <a:t>Уменьшение времени для достижения целей</a:t>
            </a:r>
          </a:p>
          <a:p>
            <a:r>
              <a:rPr lang="ru-RU" sz="4000" dirty="0" smtClean="0"/>
              <a:t>Социальная составляющая </a:t>
            </a:r>
          </a:p>
          <a:p>
            <a:r>
              <a:rPr lang="ru-RU" sz="4000" dirty="0" smtClean="0"/>
              <a:t>Мотивация</a:t>
            </a:r>
          </a:p>
          <a:p>
            <a:r>
              <a:rPr lang="ru-RU" sz="4000" dirty="0" smtClean="0"/>
              <a:t>Планирование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54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0139 L 0.00417 -0.374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приложения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250666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1500" dirty="0" smtClean="0"/>
              <a:t>Саморазвити</a:t>
            </a:r>
            <a:r>
              <a:rPr lang="ru-RU" sz="11500" dirty="0"/>
              <a:t>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3838575"/>
            <a:ext cx="2495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3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34080" y="-11633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9600" dirty="0" smtClean="0"/>
              <a:t>Привычка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38480" y="1259840"/>
            <a:ext cx="11379200" cy="8229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094480" y="167132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9600" dirty="0" smtClean="0"/>
              <a:t>21 день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3240980"/>
            <a:ext cx="3048006" cy="27371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37" y="3458974"/>
            <a:ext cx="2514283" cy="251428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280" y="4027875"/>
            <a:ext cx="1818640" cy="18186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702" y="3757576"/>
            <a:ext cx="1456436" cy="23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248920"/>
            <a:ext cx="5957435" cy="36728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10" y="2699067"/>
            <a:ext cx="5857663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17" y="210106"/>
            <a:ext cx="10052031" cy="767556"/>
          </a:xfrm>
        </p:spPr>
      </p:pic>
      <p:sp>
        <p:nvSpPr>
          <p:cNvPr id="5" name="Плюс 4"/>
          <p:cNvSpPr/>
          <p:nvPr/>
        </p:nvSpPr>
        <p:spPr>
          <a:xfrm>
            <a:off x="594992" y="703421"/>
            <a:ext cx="662623" cy="68072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11799" b="3121"/>
          <a:stretch/>
        </p:blipFill>
        <p:spPr>
          <a:xfrm>
            <a:off x="1257617" y="1153917"/>
            <a:ext cx="3917792" cy="2254763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457032" y="1899920"/>
            <a:ext cx="7620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люс 9"/>
          <p:cNvSpPr/>
          <p:nvPr/>
        </p:nvSpPr>
        <p:spPr>
          <a:xfrm>
            <a:off x="594992" y="3214016"/>
            <a:ext cx="662623" cy="68072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5521632" y="4572000"/>
            <a:ext cx="7620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4119315"/>
            <a:ext cx="1818640" cy="18186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22" y="3859176"/>
            <a:ext cx="1456436" cy="235923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715760" y="15861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сколько активно проходит обучение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что и как влияет количество привычек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…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15760" y="4415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Соревновательный характер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Мотивация (развитие персонажа)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80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14" y="1971992"/>
            <a:ext cx="3118485" cy="41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90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Команда:</vt:lpstr>
      <vt:lpstr> GAR goal action result </vt:lpstr>
      <vt:lpstr>Цель приложения: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Vasilisa</dc:creator>
  <cp:lastModifiedBy>Анастасия Родионова</cp:lastModifiedBy>
  <cp:revision>12</cp:revision>
  <dcterms:created xsi:type="dcterms:W3CDTF">2017-09-24T07:37:51Z</dcterms:created>
  <dcterms:modified xsi:type="dcterms:W3CDTF">2017-10-01T19:42:23Z</dcterms:modified>
</cp:coreProperties>
</file>