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74" r:id="rId5"/>
    <p:sldId id="275" r:id="rId6"/>
    <p:sldId id="276" r:id="rId7"/>
    <p:sldId id="259" r:id="rId8"/>
    <p:sldId id="270" r:id="rId9"/>
    <p:sldId id="267" r:id="rId10"/>
    <p:sldId id="260" r:id="rId11"/>
    <p:sldId id="264" r:id="rId12"/>
    <p:sldId id="271" r:id="rId13"/>
    <p:sldId id="265" r:id="rId14"/>
    <p:sldId id="262" r:id="rId15"/>
    <p:sldId id="263" r:id="rId16"/>
    <p:sldId id="273" r:id="rId17"/>
    <p:sldId id="266" r:id="rId18"/>
    <p:sldId id="277" r:id="rId19"/>
    <p:sldId id="272" r:id="rId20"/>
    <p:sldId id="26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BBF6-6254-4642-B767-D9A3061A91A5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3D287-24DE-4FAE-8D47-B8B737F3E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3D287-24DE-4FAE-8D47-B8B737F3E13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0DA-7E40-49FF-B948-D72DB3FEE17C}" type="datetime1">
              <a:rPr lang="ru-RU" smtClean="0"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397E-734D-4271-B3C7-B5AE8CC20643}" type="datetime1">
              <a:rPr lang="ru-RU" smtClean="0"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3129-3A8D-419F-9D02-85B0E173B5D4}" type="datetime1">
              <a:rPr lang="ru-RU" smtClean="0"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8D-5CC2-443C-B2E4-AC303640E9DB}" type="datetime1">
              <a:rPr lang="ru-RU" smtClean="0"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98AD-2E09-46C9-AEA0-1459A9929F70}" type="datetime1">
              <a:rPr lang="ru-RU" smtClean="0"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E5F6-A9CF-403A-B2CB-A5245FBC6114}" type="datetime1">
              <a:rPr lang="ru-RU" smtClean="0"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D84-59D7-4EBF-8D67-0096F38EC6A0}" type="datetime1">
              <a:rPr lang="ru-RU" smtClean="0"/>
              <a:t>10.02.2018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419C-555D-4776-9914-C0E2BE32D0D3}" type="datetime1">
              <a:rPr lang="ru-RU" smtClean="0"/>
              <a:t>10.02.2018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5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A8-3EF1-48FE-8051-2EA5A97E6791}" type="datetime1">
              <a:rPr lang="ru-RU" smtClean="0"/>
              <a:t>10.02.2018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EA58-CBF2-4E81-B2C8-C466CCBA0588}" type="datetime1">
              <a:rPr lang="ru-RU" smtClean="0"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34E6-1148-4821-AEBF-378E76902D1F}" type="datetime1">
              <a:rPr lang="ru-RU" smtClean="0"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556D-928A-405D-8213-123659AFD8C6}" type="datetime1">
              <a:rPr lang="ru-RU" smtClean="0"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s1996/GA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0343" y="207034"/>
            <a:ext cx="10291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8790" y="174082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Распределенные программные системы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этап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2017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90550" y="190500"/>
            <a:ext cx="1125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компонентов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отображает организацию компонентов и зависимости между ними.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01" y="1192538"/>
            <a:ext cx="7888563" cy="566546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885" y="103200"/>
            <a:ext cx="7513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навигации + макеты страниц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7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Интерфейс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4970" y="1304341"/>
            <a:ext cx="5157787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Главная страница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0776" y="1304341"/>
            <a:ext cx="5183188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Профиль пользователя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96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Диаграмма классов/компонентов уровня представления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66" y="569854"/>
            <a:ext cx="6921643" cy="596905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" y="0"/>
            <a:ext cx="1209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классов/компонентов уровня доступа к данным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49" y="1356797"/>
            <a:ext cx="11641585" cy="343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07343" y="0"/>
            <a:ext cx="714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Схема алгоритмов основных операций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10" y="845796"/>
            <a:ext cx="8629375" cy="58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16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299" y="268841"/>
            <a:ext cx="7520701" cy="645263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6083" y="137067"/>
            <a:ext cx="7146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Схема алгоритмов основных 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операций</a:t>
            </a:r>
          </a:p>
          <a:p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(продолжение)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8623" y="111668"/>
            <a:ext cx="1138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</a:t>
            </a:r>
            <a:r>
              <a:rPr lang="en-US" sz="2400" b="1" dirty="0" smtClean="0">
                <a:latin typeface="Verdan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возможно разделить стоит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3" y="776016"/>
            <a:ext cx="11678241" cy="5672909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38623" y="111668"/>
            <a:ext cx="8545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</a:t>
            </a:r>
            <a:r>
              <a:rPr lang="en-US" sz="2400" b="1" dirty="0" smtClean="0">
                <a:latin typeface="Verdan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Подробнее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0"/>
            <a:ext cx="7069667" cy="59160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  <a:ea typeface="+mn-ea"/>
                <a:cs typeface="+mn-cs"/>
              </a:rPr>
              <a:t>Обзорная диаграмма взаимодействия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5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добиться успеха просто, нужно лишь отказаться от того, что мешает начать работать над собой.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же мотивировать себя на достижение целей крайне сложно. Помочь справится с этой задачей призвано приложение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с помощью игры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Соревновательный характер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поощрения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одной или нескольких целей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465" y="2066148"/>
            <a:ext cx="9061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hlinkClick r:id="rId2"/>
              </a:rPr>
              <a:t>https://</a:t>
            </a:r>
            <a:r>
              <a:rPr lang="ru-RU" sz="4800" dirty="0" smtClean="0">
                <a:hlinkClick r:id="rId2"/>
              </a:rPr>
              <a:t>github.com/nans1996/GAR</a:t>
            </a:r>
            <a:r>
              <a:rPr lang="ru-RU" sz="4800" dirty="0" smtClean="0"/>
              <a:t> 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777"/>
            <a:ext cx="12192000" cy="682325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4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8" y="981075"/>
            <a:ext cx="11279788" cy="439834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17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7860" t="36704" r="-1" b="1"/>
          <a:stretch/>
        </p:blipFill>
        <p:spPr>
          <a:xfrm>
            <a:off x="1535488" y="618251"/>
            <a:ext cx="9184392" cy="623974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3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1651" r="57180"/>
          <a:stretch/>
        </p:blipFill>
        <p:spPr>
          <a:xfrm>
            <a:off x="244033" y="622570"/>
            <a:ext cx="11695317" cy="739055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628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БД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95362"/>
            <a:ext cx="12182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0"/>
            <a:ext cx="10477500" cy="132556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бизнес процесса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07" y="80012"/>
            <a:ext cx="5732436" cy="66414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Структурная схема программной системы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9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416608"/>
            <a:ext cx="8166075" cy="63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188</Words>
  <Application>Microsoft Office PowerPoint</Application>
  <PresentationFormat>Широкоэкранный</PresentationFormat>
  <Paragraphs>63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Описание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бизнес процесса</vt:lpstr>
      <vt:lpstr>Презентация PowerPoint</vt:lpstr>
      <vt:lpstr>Презентация PowerPoint</vt:lpstr>
      <vt:lpstr>Презентация PowerPoint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Обзорная диаграмма взаимодействия</vt:lpstr>
      <vt:lpstr>Ссылка на репозиторий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Родионова</dc:creator>
  <cp:lastModifiedBy>Vasilisa</cp:lastModifiedBy>
  <cp:revision>44</cp:revision>
  <dcterms:created xsi:type="dcterms:W3CDTF">2017-12-10T09:15:06Z</dcterms:created>
  <dcterms:modified xsi:type="dcterms:W3CDTF">2018-02-10T18:07:22Z</dcterms:modified>
</cp:coreProperties>
</file>