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6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2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AC5E-A3FE-457D-81C3-2449058B3444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F064-6CA3-4EFF-A119-4F0A84A6E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F064-6CA3-4EFF-A119-4F0A84A6E0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3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F064-6CA3-4EFF-A119-4F0A84A6E0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2B86-D90B-4158-8FAA-076CE7A07202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42C0-3330-40B5-94D4-2560A39076B2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5D9-F8F2-4A5E-84D8-3BE50DA75C0A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97EC-6472-4BF0-92C9-FCE8A263750E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42E0-034F-419F-8B1B-57C43C18CBB5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849F-8939-4DCB-BA96-1CC4C89E819C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F809-4C66-4E6B-BFE4-798EEFEE851A}" type="datetime1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2A4E-F40E-4E8A-93A2-0FAD831A5813}" type="datetime1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477-88E4-4B69-BCF2-1C69CE306F29}" type="datetime1">
              <a:rPr lang="ru-RU" smtClean="0"/>
              <a:t>07.06.2018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04BA-45B2-46E1-AECF-130CDF6D9682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8A74-FD6C-4058-BD70-1B8923C8BD77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6B32-18EC-4081-AB08-677492FE0352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0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7425" y="193183"/>
            <a:ext cx="11822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73657" y="2448822"/>
            <a:ext cx="4517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2718" y="3443655"/>
            <a:ext cx="6939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spcAft>
                <a:spcPts val="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Прототип программной системы «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GAR»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60653" y="5134154"/>
            <a:ext cx="48295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	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студенты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гр. ПРИ-115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r">
              <a:spcAft>
                <a:spcPts val="0"/>
              </a:spcAft>
            </a:pPr>
            <a:r>
              <a:rPr lang="ru-RU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Лапыгина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В. Д., Родионова А. В.,</a:t>
            </a:r>
          </a:p>
          <a:p>
            <a:pPr marL="180340" marR="180340" algn="r">
              <a:spcAft>
                <a:spcPts val="0"/>
              </a:spcAft>
            </a:pP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Ханова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А. А., </a:t>
            </a: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Крутова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  <a:p>
            <a:pPr marL="457200" marR="180340" indent="-276860">
              <a:spcAft>
                <a:spcPts val="0"/>
              </a:spcAft>
            </a:pP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Принял: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ст.преп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Тимофеев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734873" y="3218263"/>
            <a:ext cx="48295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31208" y="0"/>
            <a:ext cx="11449318" cy="976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уровня доступа к данным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8" y="1175914"/>
            <a:ext cx="9975359" cy="50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8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517341" y="400759"/>
            <a:ext cx="4976800" cy="695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последовательностей</a:t>
            </a:r>
            <a:endParaRPr lang="ru-RU" sz="5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559374"/>
              </p:ext>
            </p:extLst>
          </p:nvPr>
        </p:nvGraphicFramePr>
        <p:xfrm>
          <a:off x="143435" y="0"/>
          <a:ext cx="5952565" cy="664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Картинка" r:id="rId4" imgW="0" imgH="0" progId="StaticMetafile">
                  <p:embed/>
                </p:oleObj>
              </mc:Choice>
              <mc:Fallback>
                <p:oleObj name="Картинка" r:id="rId4" imgW="0" imgH="0" progId="StaticMetafile">
                  <p:embed/>
                  <p:pic>
                    <p:nvPicPr>
                      <p:cNvPr id="0" name="rectole000000001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35" y="0"/>
                        <a:ext cx="5952565" cy="66428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6338" y="243938"/>
            <a:ext cx="11552349" cy="976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6800" y="1594828"/>
            <a:ext cx="62843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разрабатывался на платформе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JPQL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JSF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2124" y="146443"/>
            <a:ext cx="11449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31342" y="800037"/>
            <a:ext cx="7246377" cy="52050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90958" y="6178619"/>
            <a:ext cx="294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480 пользователей в минуту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224" y="1115670"/>
            <a:ext cx="33886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Нагрузочное тестирование проводилось с помощью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Apache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eter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ru-RU" dirty="0"/>
              <a:t>	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время отклика на каждый выполненный запрос.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среднее время отклика сервера, объективный график нагрузки.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Deviation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погрешность, стандартное отклонение.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	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Throughput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скорость выполнения самого запроса.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3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07741" y="427933"/>
            <a:ext cx="59192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дизайна разрабатываемой системы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2" y="-1"/>
            <a:ext cx="4725640" cy="68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8772" y="74394"/>
            <a:ext cx="8667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дизайн</a:t>
            </a:r>
            <a:endParaRPr lang="ru-RU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18094" y="1057186"/>
            <a:ext cx="52174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проекта дизайн претерпел ряд изменений. Итоговый вариант главной страницы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веб-приложения.</a:t>
            </a:r>
            <a:endParaRPr lang="ru-RU" sz="2400" dirty="0"/>
          </a:p>
        </p:txBody>
      </p:sp>
      <p:pic>
        <p:nvPicPr>
          <p:cNvPr id="3074" name="Picture 2" descr="https://psv4.userapi.com/c848332/u65489622/docs/d14/6bad05cb1365/Snimok.png?extra=ymyifEfTmVGHAOmEplvfecjRlDjAGAAoL9PzbY3-6tDfBTVcyHCnQLcO8-ieZl9fLTa-ayPKzIoM5pbiqAC8EuMDb5OyWxmDTfcJVgBppV7bozBm5y6vW0JvteUH6unZDlSDFJOKG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771215"/>
            <a:ext cx="4455459" cy="609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sv4.userapi.com/c848436/u65489622/docs/d7/68d0abe3eddb/Snimok_1PNG.png?extra=lJFkAfyAFRX4M9sHAggqQJGFzAX0VeJHemy8P1vRJJrJZaesgqfDitqzwLur40scMzlkTpQ9wDmHVoehgMSxTTYdEx0PjTgu5KoRIYkeCocUttZOdTQQ-v-a0fmkcUV9JjOt2dWyv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09" y="2599765"/>
            <a:ext cx="7160937" cy="348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013915" y="283333"/>
            <a:ext cx="4215685" cy="667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0301" y="1015367"/>
            <a:ext cx="887139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проекте было создано веб-приложение мотивирующего характера с элементами игры.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новые технологии (такие как EJB, API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собственный веб-сервис,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интерфейса.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в различных сферах, которые составляют разработку приложения: аналитика, разработка архитектуры, дизайн, который включает изучение цветовых сочетаний, создание макетов, тестирование, работа в команде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результатом нашей совместной работы является готовое приложение, основная задача которого – помощь людям в достижении целей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92558" y="2787296"/>
            <a:ext cx="10058400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066256" y="129259"/>
            <a:ext cx="6132513" cy="97631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986771" y="1208467"/>
            <a:ext cx="10058400" cy="4739425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554321" y="67586"/>
            <a:ext cx="7083358" cy="7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324510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5115" y="2021983"/>
            <a:ext cx="4473871" cy="180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7195"/>
              </p:ext>
            </p:extLst>
          </p:nvPr>
        </p:nvGraphicFramePr>
        <p:xfrm>
          <a:off x="1354348" y="974782"/>
          <a:ext cx="9652960" cy="5305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735"/>
                <a:gridCol w="2510287"/>
                <a:gridCol w="2424022"/>
                <a:gridCol w="2518916"/>
              </a:tblGrid>
              <a:tr h="36827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Программа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SmartProgress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Трекер</a:t>
                      </a:r>
                      <a:r>
                        <a:rPr lang="ru-RU" baseline="0" dirty="0" smtClean="0"/>
                        <a:t> привычек </a:t>
                      </a:r>
                      <a:r>
                        <a:rPr lang="en-US" baseline="0" dirty="0" smtClean="0"/>
                        <a:t>Loop</a:t>
                      </a:r>
                      <a:endParaRPr lang="ru-RU" dirty="0"/>
                    </a:p>
                  </a:txBody>
                  <a:tcPr/>
                </a:tc>
              </a:tr>
              <a:tr h="1749307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Интерфейс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070083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Бесплатное (только английский язык)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Бесплатное (английский, русский язык)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Бесплатное (английский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русский язык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749307"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проходит</a:t>
                      </a:r>
                      <a:r>
                        <a:rPr lang="ru-RU" baseline="0" dirty="0" smtClean="0"/>
                        <a:t> процесс достижения цели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Пользователь добавляет цель, отмечает выполнение цели галочкой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Пользователь добавляет</a:t>
                      </a:r>
                      <a:r>
                        <a:rPr lang="ru-RU" baseline="0" dirty="0" smtClean="0"/>
                        <a:t> цель, пишет о ней отчеты, обменивается опытом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Пользователь добавляет цель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достижении цели помогают напоминания, графики прогресса</a:t>
                      </a:r>
                      <a:endParaRPr lang="ru-RU" dirty="0"/>
                    </a:p>
                  </a:txBody>
                  <a:tcPr/>
                </a:tc>
              </a:tr>
              <a:tr h="368275">
                <a:tc>
                  <a:txBody>
                    <a:bodyPr/>
                    <a:lstStyle/>
                    <a:p>
                      <a:r>
                        <a:rPr lang="ru-RU" dirty="0" smtClean="0"/>
                        <a:t>Игровая</a:t>
                      </a:r>
                      <a:r>
                        <a:rPr lang="ru-RU" baseline="0" dirty="0" smtClean="0"/>
                        <a:t> часть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Не ярко выражена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Не</a:t>
                      </a:r>
                      <a:r>
                        <a:rPr lang="ru-RU" baseline="0" dirty="0" smtClean="0"/>
                        <a:t> выражена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Не выражена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63" y="1354345"/>
            <a:ext cx="1877129" cy="16945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80" y="1492730"/>
            <a:ext cx="2405419" cy="141778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25" y="1492730"/>
            <a:ext cx="2467157" cy="12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776245" y="546720"/>
            <a:ext cx="8712536" cy="7320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Функциональные/нефункциональные требования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368" y="1595021"/>
            <a:ext cx="61571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Веб-приложение для саморазвития, направленное на аудиторию 14+.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При первом посещении сайта пользователю должна быть доступна главная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Для авторизованного пользователя доступно: управление личными данными, создание целей или выбор из готовых, возможность просматривать свой текущий прогресс.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Также пользователь за дополнительную плату может приобрести персонажа.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8479" y="1595021"/>
            <a:ext cx="54735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 аналога: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- язык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платформа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еб-приложение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пользовательский интерфейс.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быть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надёжной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покупке персонажа использовать собственный сервис для оплаты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с веб-сервисом использовался архитектурный стиль REST </a:t>
            </a:r>
          </a:p>
        </p:txBody>
      </p:sp>
    </p:spTree>
    <p:extLst>
      <p:ext uri="{BB962C8B-B14F-4D97-AF65-F5344CB8AC3E}">
        <p14:creationId xmlns:p14="http://schemas.microsoft.com/office/powerpoint/2010/main" val="3781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11153" y="84469"/>
            <a:ext cx="6541607" cy="744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79478"/>
              </p:ext>
            </p:extLst>
          </p:nvPr>
        </p:nvGraphicFramePr>
        <p:xfrm>
          <a:off x="838200" y="-11867"/>
          <a:ext cx="5701553" cy="683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10401355" imgH="12477912" progId="Visio.Drawing.15">
                  <p:embed/>
                </p:oleObj>
              </mc:Choice>
              <mc:Fallback>
                <p:oleObj r:id="rId3" imgW="10401355" imgH="124779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-11867"/>
                        <a:ext cx="5701553" cy="6838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10507" y="152063"/>
            <a:ext cx="10844011" cy="616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диаграмма классов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46728" y="1285874"/>
            <a:ext cx="175075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68301"/>
              </p:ext>
            </p:extLst>
          </p:nvPr>
        </p:nvGraphicFramePr>
        <p:xfrm>
          <a:off x="1846729" y="1285874"/>
          <a:ext cx="8238565" cy="529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Картинка" r:id="rId3" imgW="0" imgH="0" progId="StaticMetafile">
                  <p:embed/>
                </p:oleObj>
              </mc:Choice>
              <mc:Fallback>
                <p:oleObj name="Картинка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729" y="1285874"/>
                        <a:ext cx="8238565" cy="529557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7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31736" y="186205"/>
            <a:ext cx="6001554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 descr="https://psv4.userapi.com/c848132/u65489622/docs/d12/7f2de4ccbd44/sostoyania.png?extra=rLtqOPdGcGt4_SSswdornOdMPRf-U9Yei-oi9M1jyqePLltQiGzLbMHLjQukCprRHW8qXOub4B8n1oRohQAIGs4PODOMX1cJ_9iN3m2tHDblKups7jKPeyHYtAR_9erPoE3f06WwfK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41" y="1013013"/>
            <a:ext cx="5181599" cy="5177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5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7098" y="540113"/>
            <a:ext cx="11397803" cy="616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диаграмма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 descr="C:\Users\nasty\Desktop\CdYT2ZXtZc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5618"/>
            <a:ext cx="5318760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243482" y="1862462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Система включает в себя веб-приложение GAR и веб-сервис для осуществления платежей. Система поддерживает две роли: администратор (</a:t>
            </a:r>
            <a:r>
              <a:rPr lang="ru-RU" dirty="0" err="1"/>
              <a:t>admin</a:t>
            </a:r>
            <a:r>
              <a:rPr lang="ru-RU" dirty="0"/>
              <a:t>) и клиент (</a:t>
            </a:r>
            <a:r>
              <a:rPr lang="ru-RU" dirty="0" err="1"/>
              <a:t>client</a:t>
            </a:r>
            <a:r>
              <a:rPr lang="ru-RU" dirty="0"/>
              <a:t>). Клиент является активным пользователем приложения, именно ему доступен основной функционал системы. Так как монетизация системы осуществляется с помощью веб-сервиса, то взаимодействие с ним доступно клиенту при покупке персонажа.</a:t>
            </a:r>
          </a:p>
        </p:txBody>
      </p:sp>
    </p:spTree>
    <p:extLst>
      <p:ext uri="{BB962C8B-B14F-4D97-AF65-F5344CB8AC3E}">
        <p14:creationId xmlns:p14="http://schemas.microsoft.com/office/powerpoint/2010/main" val="19137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75655" y="97287"/>
            <a:ext cx="11513713" cy="976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классов-сущностей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54" y="1360469"/>
            <a:ext cx="8797316" cy="442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4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458</Words>
  <Application>Microsoft Office PowerPoint</Application>
  <PresentationFormat>Широкоэкранный</PresentationFormat>
  <Paragraphs>108</Paragraphs>
  <Slides>17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Visio.Drawing.15</vt:lpstr>
      <vt:lpstr>Picture (Metafile)</vt:lpstr>
      <vt:lpstr>Презентация PowerPoint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Прототип программной системы  «Авторемонтные мастерские»</dc:title>
  <dc:creator>Nastya Winehouse</dc:creator>
  <cp:lastModifiedBy>Пользователь Windows</cp:lastModifiedBy>
  <cp:revision>82</cp:revision>
  <dcterms:created xsi:type="dcterms:W3CDTF">2017-05-19T05:28:20Z</dcterms:created>
  <dcterms:modified xsi:type="dcterms:W3CDTF">2018-06-07T00:02:50Z</dcterms:modified>
</cp:coreProperties>
</file>