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74" r:id="rId5"/>
    <p:sldId id="275" r:id="rId6"/>
    <p:sldId id="276" r:id="rId7"/>
    <p:sldId id="259" r:id="rId8"/>
    <p:sldId id="270" r:id="rId9"/>
    <p:sldId id="267" r:id="rId10"/>
    <p:sldId id="260" r:id="rId11"/>
    <p:sldId id="264" r:id="rId12"/>
    <p:sldId id="271" r:id="rId13"/>
    <p:sldId id="265" r:id="rId14"/>
    <p:sldId id="262" r:id="rId15"/>
    <p:sldId id="263" r:id="rId16"/>
    <p:sldId id="273" r:id="rId17"/>
    <p:sldId id="266" r:id="rId18"/>
    <p:sldId id="278" r:id="rId19"/>
    <p:sldId id="277" r:id="rId20"/>
    <p:sldId id="279" r:id="rId21"/>
    <p:sldId id="272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07.06.2018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07.06.2018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07.06.2018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07.06.2018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07.06.2018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4296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0"/>
            <a:ext cx="7656956" cy="68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 Интерфейс</a:t>
            </a:r>
            <a:endParaRPr lang="ru-RU" sz="4000" b="1" dirty="0">
              <a:solidFill>
                <a:srgbClr val="00000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218077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/>
          </a:p>
        </p:txBody>
      </p:sp>
      <p:pic>
        <p:nvPicPr>
          <p:cNvPr id="1026" name="Picture 2" descr="https://pp.userapi.com/c840335/v840335026/5717a/qE-MNVxp2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85" y="102336"/>
            <a:ext cx="4659342" cy="67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73" y="1038226"/>
            <a:ext cx="10089161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99" y="684233"/>
            <a:ext cx="8748901" cy="60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804849" y="85725"/>
            <a:ext cx="7177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10" y="845796"/>
            <a:ext cx="8629375" cy="58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6082" y="137067"/>
            <a:ext cx="11625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Схема алгоритмов основных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операций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</a:rPr>
              <a:t>(продолжение)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26596"/>
            <a:ext cx="10934700" cy="599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951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Добавление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17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99" y="627974"/>
            <a:ext cx="9039997" cy="62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799" y="172854"/>
            <a:ext cx="9365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последовательностей</a:t>
            </a:r>
            <a:r>
              <a:rPr lang="ru-RU" sz="2400" b="1" dirty="0" smtClean="0">
                <a:latin typeface="Verdana" panose="020B0604030504040204" pitchFamily="34" charset="0"/>
              </a:rPr>
              <a:t>. Изменение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15" y="612839"/>
            <a:ext cx="8916837" cy="61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38623" y="111668"/>
            <a:ext cx="9057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Удаление цели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5" y="797766"/>
            <a:ext cx="10330616" cy="58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8623" y="111668"/>
            <a:ext cx="9374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</a:rPr>
              <a:t>Диаграмма </a:t>
            </a:r>
            <a:r>
              <a:rPr lang="ru-RU" sz="2400" b="1" dirty="0" smtClean="0">
                <a:latin typeface="Verdana" panose="020B0604030504040204" pitchFamily="34" charset="0"/>
              </a:rPr>
              <a:t>последовательностей. Покупка валюты</a:t>
            </a:r>
            <a:endParaRPr lang="ru-RU" sz="2400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0" y="593742"/>
            <a:ext cx="10618252" cy="62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090"/>
            <a:ext cx="12192000" cy="56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777"/>
            <a:ext cx="12192000" cy="682325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8" y="981075"/>
            <a:ext cx="11279788" cy="4398342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17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7860" t="36704" r="-1" b="1"/>
          <a:stretch/>
        </p:blipFill>
        <p:spPr>
          <a:xfrm>
            <a:off x="1535488" y="618251"/>
            <a:ext cx="9184392" cy="623974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3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1651" r="57180"/>
          <a:stretch/>
        </p:blipFill>
        <p:spPr>
          <a:xfrm>
            <a:off x="244033" y="622570"/>
            <a:ext cx="11695317" cy="739055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628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5" y="0"/>
            <a:ext cx="104775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БД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95362"/>
            <a:ext cx="121824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07" y="80012"/>
            <a:ext cx="5732436" cy="66414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416608"/>
            <a:ext cx="8166075" cy="6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197</Words>
  <Application>Microsoft Office PowerPoint</Application>
  <PresentationFormat>Широкоэкранный</PresentationFormat>
  <Paragraphs>65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 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Пользователь Windows</cp:lastModifiedBy>
  <cp:revision>52</cp:revision>
  <dcterms:created xsi:type="dcterms:W3CDTF">2017-12-10T09:15:06Z</dcterms:created>
  <dcterms:modified xsi:type="dcterms:W3CDTF">2018-06-07T00:03:58Z</dcterms:modified>
</cp:coreProperties>
</file>