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3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2850"/>
            <a:ext cx="2487613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45749" y="5686726"/>
            <a:ext cx="2286000" cy="8356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Рисунок 1. Скриншот приложения «Техника безопасности».</a:t>
            </a:r>
            <a:endParaRPr lang="ru-RU" sz="1100" dirty="0"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98525"/>
            <a:ext cx="2620962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83968" y="6087283"/>
            <a:ext cx="4572000" cy="4350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Рисунок 3. Скриншот приложения «Правила ТБ тепломеханического оборудования».</a:t>
            </a:r>
            <a:endParaRPr lang="ru-RU" sz="800" dirty="0">
              <a:ea typeface="Calibri"/>
              <a:cs typeface="Times New Roman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628775"/>
            <a:ext cx="2003425" cy="355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1484313"/>
            <a:ext cx="2103437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22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2041525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44824"/>
            <a:ext cx="2201863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23875" y="5877272"/>
            <a:ext cx="4572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Рисунок 5. Скриншот приложения «Промышленная безопасность тесты».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94383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Аналоги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nasty</dc:creator>
  <cp:lastModifiedBy>Пользователь Windows</cp:lastModifiedBy>
  <cp:revision>2</cp:revision>
  <dcterms:created xsi:type="dcterms:W3CDTF">2018-12-20T20:39:12Z</dcterms:created>
  <dcterms:modified xsi:type="dcterms:W3CDTF">2018-12-20T21:52:04Z</dcterms:modified>
</cp:coreProperties>
</file>