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9" autoAdjust="0"/>
    <p:restoredTop sz="94660"/>
  </p:normalViewPr>
  <p:slideViewPr>
    <p:cSldViewPr>
      <p:cViewPr varScale="1">
        <p:scale>
          <a:sx n="83" d="100"/>
          <a:sy n="83" d="100"/>
        </p:scale>
        <p:origin x="-79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BE3CF-87DB-4F50-A939-9D4C11CD9323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24B44-3FE5-4187-ADB6-D59043B4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E46-4008-4D2E-83FA-D030422BD5BB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AC83-2DE7-4F43-9947-92CBF5C90627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BC6D-79F8-46E5-ADFC-0D6917BD5741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8CD8-E486-44B1-971B-0152E442CB50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D33-119C-4DE0-BD0C-59B2FB8B99D7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E18E-10F5-43BE-9B89-42D8ED538C37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33-D60F-4624-B795-C6FA13B8835C}" type="datetime1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226E-ADCF-4D15-9A9B-CB96F86BCD16}" type="datetime1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D949-5F86-4224-BEB1-0760EDCF3160}" type="datetime1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653-F558-4D9D-9BEC-5A503B0E2068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608-25F7-4AD7-823F-DC94FF14D52F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2415-5403-49B6-A781-4108CDA74EF2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516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i="1" dirty="0"/>
              <a:t>«Мобильное приложение для оценки знаний техники электробезопасности»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89320" y="4509120"/>
            <a:ext cx="6400800" cy="1752600"/>
          </a:xfrm>
        </p:spPr>
        <p:txBody>
          <a:bodyPr>
            <a:normAutofit/>
          </a:bodyPr>
          <a:lstStyle/>
          <a:p>
            <a:pPr marL="180340" marR="180340" algn="r">
              <a:spcAft>
                <a:spcPts val="0"/>
              </a:spcAft>
            </a:pP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	студент гр. ПРИ-115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r">
              <a:spcAft>
                <a:spcPts val="0"/>
              </a:spcAft>
            </a:pP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Родионова А.В., </a:t>
            </a:r>
            <a:r>
              <a:rPr lang="ru-RU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spcAft>
                <a:spcPts val="0"/>
              </a:spcAft>
            </a:pP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Принял: 	доц. кафедры ИСПИ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spcAft>
                <a:spcPts val="0"/>
              </a:spcAft>
            </a:pP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Салех</a:t>
            </a:r>
            <a:r>
              <a:rPr lang="ru-RU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Х.М.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4447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08250" y="6237312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состояний объекта «Тест»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6314941" cy="45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747" y="150876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 descr="C:\Users\nasty\Documents\GitHub\Victorina_development\Диаграммы\Postgre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02786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632848" cy="446449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38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2464" y="1700808"/>
            <a:ext cx="2304256" cy="41382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88720" y="1723656"/>
            <a:ext cx="2331720" cy="41382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17952"/>
            <a:ext cx="2343856" cy="412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57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Технологии, инструменты и среда разработки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700808"/>
            <a:ext cx="6912768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Программа реализована на языке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#;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Среда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разработки –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Unity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Среда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программирования сервера – </a:t>
            </a:r>
            <a:r>
              <a:rPr lang="en-US" sz="2000" dirty="0">
                <a:latin typeface="Times New Roman"/>
                <a:ea typeface="Times New Roman"/>
              </a:rPr>
              <a:t>IntelliJ IDEA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Язык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реализации сервера –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Java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База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данных –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kern="1600" dirty="0">
                <a:latin typeface="Times New Roman"/>
                <a:ea typeface="Times New Roman"/>
              </a:rPr>
              <a:t>Язык моделирования – </a:t>
            </a:r>
            <a:r>
              <a:rPr lang="en-US" sz="2000" kern="1600" dirty="0">
                <a:latin typeface="Times New Roman"/>
                <a:ea typeface="Times New Roman"/>
              </a:rPr>
              <a:t>UML</a:t>
            </a:r>
            <a:endParaRPr lang="ru-RU" sz="2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kern="1600" dirty="0">
                <a:latin typeface="Times New Roman"/>
                <a:ea typeface="Times New Roman"/>
              </a:rPr>
              <a:t>Среда моделирования – </a:t>
            </a:r>
            <a:r>
              <a:rPr lang="en-US" sz="2000" kern="1600" dirty="0">
                <a:latin typeface="Times New Roman"/>
                <a:ea typeface="Times New Roman"/>
              </a:rPr>
              <a:t>Enterprise </a:t>
            </a:r>
            <a:r>
              <a:rPr lang="en-US" sz="2000" kern="1600" dirty="0" smtClean="0">
                <a:latin typeface="Times New Roman"/>
                <a:ea typeface="Times New Roman"/>
              </a:rPr>
              <a:t>Architect</a:t>
            </a:r>
            <a:r>
              <a:rPr lang="ru-RU" sz="2000" kern="1600" dirty="0" smtClean="0">
                <a:latin typeface="Times New Roman"/>
                <a:ea typeface="Times New Roman"/>
              </a:rPr>
              <a:t>, </a:t>
            </a:r>
            <a:r>
              <a:rPr lang="en-US" sz="2000" kern="1600" dirty="0" smtClean="0">
                <a:latin typeface="Times New Roman"/>
                <a:ea typeface="Times New Roman"/>
              </a:rPr>
              <a:t>Visio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kern="1600" dirty="0" smtClean="0">
                <a:latin typeface="Times New Roman"/>
                <a:ea typeface="Times New Roman"/>
              </a:rPr>
              <a:t>Инструмент для тестирования </a:t>
            </a:r>
            <a:r>
              <a:rPr lang="en-US" sz="2000" kern="1600" dirty="0" smtClean="0">
                <a:latin typeface="Times New Roman"/>
                <a:ea typeface="Times New Roman"/>
              </a:rPr>
              <a:t>API - Postmen</a:t>
            </a:r>
            <a:endParaRPr lang="ru-RU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22" y="197768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340768"/>
            <a:ext cx="2684777" cy="492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4811602" cy="362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34067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6261547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96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767" y="0"/>
            <a:ext cx="82296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980728"/>
            <a:ext cx="5598007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интерфейса: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Sumsung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экран 6.2 дюйма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Meizu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экран 5.2 дюйма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4X, экран 5 дюймов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Grand Prime,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дюймов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дюйма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8049"/>
          <a:stretch/>
        </p:blipFill>
        <p:spPr bwMode="auto">
          <a:xfrm>
            <a:off x="2771800" y="3861048"/>
            <a:ext cx="6192688" cy="2794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управления проектом</a:t>
            </a:r>
            <a:endParaRPr lang="ru-RU" dirty="0"/>
          </a:p>
        </p:txBody>
      </p:sp>
      <p:pic>
        <p:nvPicPr>
          <p:cNvPr id="3074" name="Picture 2" descr="Gantt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5071"/>
            <a:ext cx="6984776" cy="459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124744"/>
            <a:ext cx="6604551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Родионова Анастасия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268760"/>
            <a:ext cx="8064896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В ходе работы было реализовано мобильное приложение для удобного прохождения тестов по электробезопасности. Была достигнута главная цель – создать приложение, которое будет оценивать уровень знаний у проходящего тест.</a:t>
            </a:r>
            <a:endParaRPr lang="ru-RU" sz="1400" dirty="0">
              <a:ea typeface="Calibri"/>
              <a:cs typeface="Times New Roman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В приложении было реализовано: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Регистрация и авторизация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Просмотр и редактирование личных данных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Возможность прохождения теста в ограниченное количество времени (30 минут)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Просмотр результата завершенного текущего теста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Просмотр результатов прохождения теста за все время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792" y="1628507"/>
            <a:ext cx="8126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Целью данной работы является разработка мобильного приложения, помогающего людям определить уровень своих знаний по технике </a:t>
            </a:r>
            <a:r>
              <a:rPr lang="ru-RU" sz="2400" dirty="0" smtClean="0"/>
              <a:t>электробезопасности</a:t>
            </a:r>
            <a:r>
              <a:rPr lang="ru-RU" sz="2400" dirty="0"/>
              <a:t>. </a:t>
            </a: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Область применения разрабатываемого мобильного приложения: помощь в прохождении инструктажа на предприятиях, самостоятельная проверка знаний.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мобильное приложение на базе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содержащее вопросы по электробезопасности. Всего 35 вопросов. Пользователь должен ответить на все из них. Приложение, согласно логике, должно обработать данные и выдать их текущему пользователю. Управление осуществить с помощью пользовательского интерфейс.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9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51512" y="5445224"/>
            <a:ext cx="419241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«Правила ТБ тепломеханического оборудования».</a:t>
            </a:r>
            <a:endParaRPr lang="ru-RU" sz="1100" dirty="0">
              <a:ea typeface="Calibri"/>
              <a:cs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13" y="1484784"/>
            <a:ext cx="2099583" cy="372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58" y="1484784"/>
            <a:ext cx="2099963" cy="3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7693"/>
            <a:ext cx="2074899" cy="366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48" y="1539141"/>
            <a:ext cx="2073618" cy="366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05476" y="5445224"/>
            <a:ext cx="4153854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«Промышленная безопасность тесты».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52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7511"/>
            <a:ext cx="8229600" cy="114300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1"/>
            <a:ext cx="2773070" cy="494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2728242" cy="494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475656" y="6381328"/>
            <a:ext cx="5832648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«Техника безопасности».</a:t>
            </a:r>
            <a:endParaRPr lang="ru-RU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4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691688"/>
            <a:ext cx="684076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регистрация и авторизация в системе;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просмотр и редактирование профиля;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просмотр результатов ранее пройденных тестов;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возможность отвечать на вопросы теста.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8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1026" name="Picture 2" descr="C:\Users\nasty\Documents\GitHub\Victorina_development\Диаграммы\Use Case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696744" cy="529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8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3970784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Алгоритм работы приложения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2935"/>
            <a:ext cx="4262120" cy="64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836" y="620688"/>
            <a:ext cx="3059832" cy="122521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Диаграмма последовательностей процесса «Пройти тест»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00456"/>
            <a:ext cx="590550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6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376</Words>
  <Application>Microsoft Office PowerPoint</Application>
  <PresentationFormat>Экран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Курсовой проект На тему :  «Мобильное приложение для оценки знаний техники электробезопасности»</vt:lpstr>
      <vt:lpstr>Цель</vt:lpstr>
      <vt:lpstr>Задача</vt:lpstr>
      <vt:lpstr>Аналоги</vt:lpstr>
      <vt:lpstr>Аналоги</vt:lpstr>
      <vt:lpstr>Функции</vt:lpstr>
      <vt:lpstr>Диаграмма прецедентов</vt:lpstr>
      <vt:lpstr>Алгоритм работы приложения</vt:lpstr>
      <vt:lpstr>Диаграмма последовательностей процесса «Пройти тест»</vt:lpstr>
      <vt:lpstr>Диаграмма состояний объекта «Тест»</vt:lpstr>
      <vt:lpstr>Структура базы данных</vt:lpstr>
      <vt:lpstr>Диаграмма развертывания</vt:lpstr>
      <vt:lpstr>Интерфейс</vt:lpstr>
      <vt:lpstr>Технологии, инструменты и среда разработки</vt:lpstr>
      <vt:lpstr>Структура проекта</vt:lpstr>
      <vt:lpstr>Тестирование</vt:lpstr>
      <vt:lpstr>Организация управления проектом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</dc:creator>
  <cp:lastModifiedBy>Пользователь Windows</cp:lastModifiedBy>
  <cp:revision>12</cp:revision>
  <dcterms:created xsi:type="dcterms:W3CDTF">2018-12-20T20:39:12Z</dcterms:created>
  <dcterms:modified xsi:type="dcterms:W3CDTF">2018-12-23T22:19:40Z</dcterms:modified>
</cp:coreProperties>
</file>