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1" r:id="rId1"/>
  </p:sldMasterIdLst>
  <p:notesMasterIdLst>
    <p:notesMasterId r:id="rId21"/>
  </p:notesMasterIdLst>
  <p:sldIdLst>
    <p:sldId id="256" r:id="rId2"/>
    <p:sldId id="257" r:id="rId3"/>
    <p:sldId id="260" r:id="rId4"/>
    <p:sldId id="259" r:id="rId5"/>
    <p:sldId id="262" r:id="rId6"/>
    <p:sldId id="263" r:id="rId7"/>
    <p:sldId id="264" r:id="rId8"/>
    <p:sldId id="274" r:id="rId9"/>
    <p:sldId id="275" r:id="rId10"/>
    <p:sldId id="266" r:id="rId11"/>
    <p:sldId id="273" r:id="rId12"/>
    <p:sldId id="276" r:id="rId13"/>
    <p:sldId id="277" r:id="rId14"/>
    <p:sldId id="278" r:id="rId15"/>
    <p:sldId id="279" r:id="rId16"/>
    <p:sldId id="280" r:id="rId17"/>
    <p:sldId id="281" r:id="rId18"/>
    <p:sldId id="272" r:id="rId19"/>
    <p:sldId id="267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BAC5E-A3FE-457D-81C3-2449058B3444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CF064-6CA3-4EFF-A119-4F0A84A6E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126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CF064-6CA3-4EFF-A119-4F0A84A6E0B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533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2B86-D90B-4158-8FAA-076CE7A07202}" type="datetime1">
              <a:rPr lang="ru-RU" smtClean="0"/>
              <a:t>24.12.2018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64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242C0-3330-40B5-94D4-2560A39076B2}" type="datetime1">
              <a:rPr lang="ru-RU" smtClean="0"/>
              <a:t>24.12.2018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2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E5D9-F8F2-4A5E-84D8-3BE50DA75C0A}" type="datetime1">
              <a:rPr lang="ru-RU" smtClean="0"/>
              <a:t>24.12.2018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25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97EC-6472-4BF0-92C9-FCE8A263750E}" type="datetime1">
              <a:rPr lang="ru-RU" smtClean="0"/>
              <a:t>24.12.2018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052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E42E0-034F-419F-8B1B-57C43C18CBB5}" type="datetime1">
              <a:rPr lang="ru-RU" smtClean="0"/>
              <a:t>24.12.2018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74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849F-8939-4DCB-BA96-1CC4C89E819C}" type="datetime1">
              <a:rPr lang="ru-RU" smtClean="0"/>
              <a:t>24.12.2018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500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F809-4C66-4E6B-BFE4-798EEFEE851A}" type="datetime1">
              <a:rPr lang="ru-RU" smtClean="0"/>
              <a:t>24.12.2018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42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2A4E-F40E-4E8A-93A2-0FAD831A5813}" type="datetime1">
              <a:rPr lang="ru-RU" smtClean="0"/>
              <a:t>24.12.2018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56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AB477-88E4-4B69-BCF2-1C69CE306F29}" type="datetime1">
              <a:rPr lang="ru-RU" smtClean="0"/>
              <a:t>24.12.2018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72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04BA-45B2-46E1-AECF-130CDF6D9682}" type="datetime1">
              <a:rPr lang="ru-RU" smtClean="0"/>
              <a:t>24.12.2018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52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8A74-FD6C-4058-BD70-1B8923C8BD77}" type="datetime1">
              <a:rPr lang="ru-RU" smtClean="0"/>
              <a:t>24.12.2018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54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06B32-18EC-4081-AB08-677492FE0352}" type="datetime1">
              <a:rPr lang="ru-RU" smtClean="0"/>
              <a:t>24.12.2018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5BA95-AA8F-43F2-9578-673C4CD95B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50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67425" y="193183"/>
            <a:ext cx="118228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и науки Российской Федерации</a:t>
            </a:r>
          </a:p>
          <a:p>
            <a:pPr algn="ctr"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</a:p>
          <a:p>
            <a:pPr algn="ctr"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«Владимирский государственный университет</a:t>
            </a:r>
          </a:p>
          <a:p>
            <a:pPr algn="ctr"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имени Александра Григорьевича и Николая Григорьевича Столетовых»</a:t>
            </a:r>
          </a:p>
          <a:p>
            <a:pPr algn="ctr"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ВлГУ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873657" y="2448822"/>
            <a:ext cx="45177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62718" y="3443655"/>
            <a:ext cx="69395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 algn="ctr">
              <a:spcAft>
                <a:spcPts val="0"/>
              </a:spcAft>
            </a:pPr>
            <a:r>
              <a:rPr lang="ru-RU" sz="2000" b="1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тему </a:t>
            </a:r>
            <a:r>
              <a:rPr lang="en-US" sz="2000" b="1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marR="180340" algn="ctr">
              <a:spcAft>
                <a:spcPts val="0"/>
              </a:spcAft>
            </a:pP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Мобильное 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для оценки знаний техники электробезопасности»</a:t>
            </a:r>
            <a:endParaRPr lang="ru-RU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160653" y="5134154"/>
            <a:ext cx="482957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 algn="r">
              <a:spcAft>
                <a:spcPts val="0"/>
              </a:spcAft>
            </a:pP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Выполнил:	студент гр. ПРИ-115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marR="180340" algn="r">
              <a:spcAft>
                <a:spcPts val="0"/>
              </a:spcAft>
            </a:pP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Родионова А.В., </a:t>
            </a:r>
            <a:r>
              <a:rPr lang="ru-RU" sz="2000" i="1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Ханова</a:t>
            </a:r>
            <a:r>
              <a:rPr lang="ru-RU" sz="20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А.А.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180340" indent="-276860" algn="r">
              <a:spcAft>
                <a:spcPts val="0"/>
              </a:spcAft>
            </a:pPr>
            <a:endParaRPr lang="ru-RU" sz="2000" i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180340" indent="-276860" algn="r">
              <a:spcAft>
                <a:spcPts val="0"/>
              </a:spcAft>
            </a:pPr>
            <a:r>
              <a:rPr lang="ru-RU" sz="20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Принял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	доц. кафедры ИСПИ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180340" indent="-276860" algn="r">
              <a:spcAft>
                <a:spcPts val="0"/>
              </a:spcAft>
            </a:pP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ru-RU" sz="2000" i="1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Салех</a:t>
            </a:r>
            <a:r>
              <a:rPr lang="ru-RU" sz="20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ru-RU" sz="20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.М.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3734873" y="3218263"/>
            <a:ext cx="482957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17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 txBox="1">
            <a:spLocks/>
          </p:cNvSpPr>
          <p:nvPr/>
        </p:nvSpPr>
        <p:spPr>
          <a:xfrm>
            <a:off x="1066799" y="1333428"/>
            <a:ext cx="10058400" cy="5269471"/>
          </a:xfrm>
          <a:prstGeom prst="rect">
            <a:avLst/>
          </a:prstGeom>
        </p:spPr>
        <p:txBody>
          <a:bodyPr vert="horz" lIns="0" tIns="45720" rIns="0" bIns="45720" numCol="2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z="2400" smtClean="0">
                <a:solidFill>
                  <a:schemeClr val="tx1"/>
                </a:solidFill>
              </a:rPr>
              <a:t>10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279302" y="154546"/>
            <a:ext cx="9633396" cy="6805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состояний объекта «Тест»</a:t>
            </a:r>
            <a:endParaRPr lang="ru-RU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649" y="899101"/>
            <a:ext cx="7908701" cy="563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2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z="2400" smtClean="0">
                <a:solidFill>
                  <a:schemeClr val="tx1"/>
                </a:solidFill>
              </a:rPr>
              <a:t>11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240665" y="167425"/>
            <a:ext cx="9633396" cy="6805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базы данных</a:t>
            </a:r>
            <a:endParaRPr lang="ru-RU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898" y="847993"/>
            <a:ext cx="7450929" cy="593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2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z="2400" smtClean="0">
                <a:solidFill>
                  <a:schemeClr val="tx1"/>
                </a:solidFill>
              </a:rPr>
              <a:t>12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240665" y="167425"/>
            <a:ext cx="9633396" cy="6805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развертывания</a:t>
            </a:r>
            <a:endParaRPr lang="ru-RU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45" y="1036846"/>
            <a:ext cx="9002235" cy="531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07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z="2400" smtClean="0">
                <a:solidFill>
                  <a:schemeClr val="tx1"/>
                </a:solidFill>
              </a:rPr>
              <a:t>13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240665" y="167425"/>
            <a:ext cx="9633396" cy="6805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endParaRPr lang="ru-RU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48075" y="1159845"/>
            <a:ext cx="2732559" cy="490750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8084180" y="1159845"/>
            <a:ext cx="2765128" cy="4907500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647" y="1154141"/>
            <a:ext cx="2779520" cy="4887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2607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z="2400" smtClean="0">
                <a:solidFill>
                  <a:schemeClr val="tx1"/>
                </a:solidFill>
              </a:rPr>
              <a:t>14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227786" y="540912"/>
            <a:ext cx="9633396" cy="6805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Технологии, инструменты и среда разработки</a:t>
            </a:r>
            <a:endParaRPr lang="ru-RU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605289" y="1221480"/>
            <a:ext cx="8878389" cy="5421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arenR"/>
            </a:pPr>
            <a:r>
              <a:rPr lang="ru-RU" sz="2400" dirty="0">
                <a:solidFill>
                  <a:srgbClr val="000000"/>
                </a:solidFill>
                <a:latin typeface="Times New Roman"/>
                <a:ea typeface="Times New Roman"/>
              </a:rPr>
              <a:t>Программа реализована на языке 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C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Times New Roman"/>
              </a:rPr>
              <a:t>#;</a:t>
            </a:r>
            <a:endParaRPr lang="ru-RU" sz="2400" dirty="0">
              <a:latin typeface="Times New Roman"/>
              <a:ea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arenR"/>
            </a:pPr>
            <a:r>
              <a:rPr lang="ru-RU" sz="24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Среда 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Times New Roman"/>
              </a:rPr>
              <a:t>разработки – 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Unity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D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Times New Roman"/>
              </a:rPr>
              <a:t>;</a:t>
            </a:r>
            <a:endParaRPr lang="ru-RU" sz="2400" dirty="0">
              <a:latin typeface="Times New Roman"/>
              <a:ea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arenR"/>
            </a:pPr>
            <a:r>
              <a:rPr lang="ru-RU" sz="24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Среда 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Times New Roman"/>
              </a:rPr>
              <a:t>программирования сервера – </a:t>
            </a:r>
            <a:r>
              <a:rPr lang="en-US" sz="2400" dirty="0">
                <a:latin typeface="Times New Roman"/>
                <a:ea typeface="Times New Roman"/>
              </a:rPr>
              <a:t>IntelliJ IDEA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Times New Roman"/>
              </a:rPr>
              <a:t>;</a:t>
            </a:r>
            <a:endParaRPr lang="ru-RU" sz="2400" dirty="0">
              <a:latin typeface="Times New Roman"/>
              <a:ea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arenR"/>
            </a:pPr>
            <a:r>
              <a:rPr lang="ru-RU" sz="24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Язык 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Times New Roman"/>
              </a:rPr>
              <a:t>реализации сервера – 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Java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Times New Roman"/>
              </a:rPr>
              <a:t>;</a:t>
            </a:r>
            <a:endParaRPr lang="ru-RU" sz="2400" dirty="0">
              <a:latin typeface="Times New Roman"/>
              <a:ea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arenR"/>
            </a:pPr>
            <a:r>
              <a:rPr lang="ru-RU" sz="24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База 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Times New Roman"/>
              </a:rPr>
              <a:t>данных – 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PostgreSQL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endParaRPr lang="ru-RU" sz="2400" dirty="0">
              <a:latin typeface="Times New Roman"/>
              <a:ea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arenR"/>
            </a:pPr>
            <a:r>
              <a:rPr lang="ru-RU" sz="2400" kern="1600" dirty="0">
                <a:latin typeface="Times New Roman"/>
                <a:ea typeface="Times New Roman"/>
              </a:rPr>
              <a:t>Язык моделирования – </a:t>
            </a:r>
            <a:r>
              <a:rPr lang="en-US" sz="2400" kern="1600" dirty="0">
                <a:latin typeface="Times New Roman"/>
                <a:ea typeface="Times New Roman"/>
              </a:rPr>
              <a:t>UML</a:t>
            </a:r>
            <a:endParaRPr lang="ru-RU" sz="2400" dirty="0">
              <a:latin typeface="Times New Roman"/>
              <a:ea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arenR"/>
            </a:pPr>
            <a:r>
              <a:rPr lang="ru-RU" sz="2400" kern="1600" dirty="0">
                <a:latin typeface="Times New Roman"/>
                <a:ea typeface="Times New Roman"/>
              </a:rPr>
              <a:t>Среда моделирования – </a:t>
            </a:r>
            <a:r>
              <a:rPr lang="en-US" sz="2400" kern="1600" dirty="0">
                <a:latin typeface="Times New Roman"/>
                <a:ea typeface="Times New Roman"/>
              </a:rPr>
              <a:t>Enterprise </a:t>
            </a:r>
            <a:r>
              <a:rPr lang="en-US" sz="2400" kern="1600" dirty="0" smtClean="0">
                <a:latin typeface="Times New Roman"/>
                <a:ea typeface="Times New Roman"/>
              </a:rPr>
              <a:t>Architect</a:t>
            </a:r>
            <a:r>
              <a:rPr lang="ru-RU" sz="2400" kern="1600" dirty="0" smtClean="0">
                <a:latin typeface="Times New Roman"/>
                <a:ea typeface="Times New Roman"/>
              </a:rPr>
              <a:t>, </a:t>
            </a:r>
            <a:r>
              <a:rPr lang="en-US" sz="2400" kern="1600" dirty="0" smtClean="0">
                <a:latin typeface="Times New Roman"/>
                <a:ea typeface="Times New Roman"/>
              </a:rPr>
              <a:t>Visio</a:t>
            </a: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arenR"/>
            </a:pPr>
            <a:r>
              <a:rPr lang="ru-RU" sz="2400" kern="1600" dirty="0" smtClean="0">
                <a:latin typeface="Times New Roman"/>
                <a:ea typeface="Times New Roman"/>
              </a:rPr>
              <a:t>Инструмент для тестирования </a:t>
            </a:r>
            <a:r>
              <a:rPr lang="en-US" sz="2400" kern="1600" dirty="0" smtClean="0">
                <a:latin typeface="Times New Roman"/>
                <a:ea typeface="Times New Roman"/>
              </a:rPr>
              <a:t>API - Postmen</a:t>
            </a:r>
            <a:endParaRPr lang="ru-RU" sz="24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2834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z="2400" smtClean="0">
                <a:solidFill>
                  <a:schemeClr val="tx1"/>
                </a:solidFill>
              </a:rPr>
              <a:t>15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176271" y="141667"/>
            <a:ext cx="9633396" cy="6805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проекта</a:t>
            </a:r>
            <a:endParaRPr lang="ru-RU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959" y="1027791"/>
            <a:ext cx="2855537" cy="523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774" y="1027791"/>
            <a:ext cx="6408919" cy="4830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31682" y="635424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сервис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92349" y="6352143"/>
            <a:ext cx="1912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Клиентская часть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89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z="2400" smtClean="0">
                <a:solidFill>
                  <a:schemeClr val="tx1"/>
                </a:solidFill>
              </a:rPr>
              <a:t>16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176271" y="141667"/>
            <a:ext cx="9633396" cy="6805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8529" y="822235"/>
            <a:ext cx="6622326" cy="4431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функционального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тестирования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интерфейса: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Sumsung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Galaxy 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8, экран 6.2 дюйма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Meizu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7, экран 5.2 дюйма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Xiaomi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Redmi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4X, экран 5 дюймов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Samsung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Galaxy Grand Prime,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дюймов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Xperia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4.3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дюйма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r="8049"/>
          <a:stretch/>
        </p:blipFill>
        <p:spPr bwMode="auto">
          <a:xfrm>
            <a:off x="4198513" y="3809255"/>
            <a:ext cx="6298561" cy="28421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1287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z="2400" smtClean="0">
                <a:solidFill>
                  <a:schemeClr val="tx1"/>
                </a:solidFill>
              </a:rPr>
              <a:t>17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176271" y="141667"/>
            <a:ext cx="9633396" cy="6805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управления проектом</a:t>
            </a:r>
            <a:endParaRPr lang="ru-RU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9778" y="822235"/>
            <a:ext cx="6604551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Родионова Анастасия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Back-end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Ханова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Анастасия -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разработчик</a:t>
            </a:r>
          </a:p>
        </p:txBody>
      </p:sp>
      <p:pic>
        <p:nvPicPr>
          <p:cNvPr id="5" name="Picture 2" descr="Gantt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581" y="1947851"/>
            <a:ext cx="6984776" cy="4591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581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013915" y="283333"/>
            <a:ext cx="4215685" cy="6676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1066800" y="1285874"/>
            <a:ext cx="10058400" cy="5269471"/>
          </a:xfrm>
          <a:prstGeom prst="rect">
            <a:avLst/>
          </a:prstGeom>
        </p:spPr>
        <p:txBody>
          <a:bodyPr vert="horz" lIns="0" tIns="45720" rIns="0" bIns="45720" numCol="2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z="2400" smtClean="0">
                <a:solidFill>
                  <a:schemeClr val="tx1"/>
                </a:solidFill>
              </a:rPr>
              <a:t>18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115002" y="1335375"/>
            <a:ext cx="9961995" cy="4360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just">
              <a:spcAft>
                <a:spcPts val="800"/>
              </a:spcAft>
            </a:pPr>
            <a:r>
              <a:rPr lang="ru-RU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В ходе работы было реализовано мобильное приложение для удобного прохождения тестов по электробезопасности. Была достигнута главная цель – создать приложение, которое будет оценивать уровень знаний у проходящего тест.</a:t>
            </a:r>
          </a:p>
          <a:p>
            <a:pPr indent="540385" algn="just">
              <a:spcAft>
                <a:spcPts val="800"/>
              </a:spcAft>
            </a:pPr>
            <a:r>
              <a:rPr lang="ru-RU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В приложении было реализовано:</a:t>
            </a: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Регистрация и авторизация</a:t>
            </a: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Просмотр и редактирование личных данных</a:t>
            </a: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Возможность прохождения теста в ограниченное количество времени (30 минут)</a:t>
            </a:r>
          </a:p>
          <a:p>
            <a:pPr marL="342900" lvl="0" indent="-342900" algn="just">
              <a:spcAft>
                <a:spcPts val="0"/>
              </a:spcAft>
              <a:buFont typeface="Symbol"/>
              <a:buChar char=""/>
            </a:pPr>
            <a:r>
              <a:rPr lang="ru-RU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Просмотр результата завершенного текущего теста</a:t>
            </a:r>
          </a:p>
          <a:p>
            <a:pPr marL="342900" lvl="0" indent="-342900" algn="just">
              <a:spcAft>
                <a:spcPts val="1000"/>
              </a:spcAft>
              <a:buFont typeface="Symbol"/>
              <a:buChar char=""/>
            </a:pPr>
            <a:r>
              <a:rPr lang="ru-RU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Просмотр результатов прохождения теста за все время</a:t>
            </a:r>
            <a:endParaRPr lang="ru-RU" sz="240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61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092558" y="2787296"/>
            <a:ext cx="10058400" cy="976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1066800" y="1285874"/>
            <a:ext cx="10058400" cy="5269471"/>
          </a:xfrm>
          <a:prstGeom prst="rect">
            <a:avLst/>
          </a:prstGeom>
        </p:spPr>
        <p:txBody>
          <a:bodyPr vert="horz" lIns="0" tIns="45720" rIns="0" bIns="45720" numCol="2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85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066256" y="129259"/>
            <a:ext cx="6132513" cy="976312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1000281" y="1815922"/>
            <a:ext cx="10058400" cy="2588654"/>
          </a:xfrm>
        </p:spPr>
        <p:txBody>
          <a:bodyPr>
            <a:no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данной работы является разработка мобильного приложения, помогающего людям определить уровень своих знаний по технике электробезопасности. 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Область применения разрабатываемого мобильного приложения: помощь в прохождении инструктажа на предприятиях, самостоятельная проверка знаний.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z="2400" smtClean="0">
                <a:solidFill>
                  <a:schemeClr val="tx1"/>
                </a:solidFill>
              </a:rPr>
              <a:t>2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38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116710" y="272166"/>
            <a:ext cx="6031606" cy="7444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</a:t>
            </a:r>
            <a:endParaRPr lang="ru-RU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z="2400" smtClean="0">
                <a:solidFill>
                  <a:schemeClr val="tx1"/>
                </a:solidFill>
              </a:rPr>
              <a:t>3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71116" y="1830620"/>
            <a:ext cx="101227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мобильное приложение на базе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содержащее вопросы по электробезопасности. Всего 35 вопросов. Пользователь должен ответить на все из них. Приложение, согласно логике, должно обработать данные и выдать их текущему пользователю. Управление осуществить с помощью пользовательского интерфейс.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83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z="2400" smtClean="0">
                <a:solidFill>
                  <a:schemeClr val="tx1"/>
                </a:solidFill>
              </a:rPr>
              <a:t>4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116710" y="194893"/>
            <a:ext cx="6031606" cy="7444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</a:t>
            </a:r>
            <a:endParaRPr lang="ru-RU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219703" y="5334161"/>
            <a:ext cx="4192418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ru-RU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Скриншот </a:t>
            </a:r>
            <a:r>
              <a:rPr lang="ru-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приложения «Правила ТБ тепломеханического оборудования</a:t>
            </a:r>
            <a:r>
              <a:rPr lang="ru-RU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»</a:t>
            </a:r>
            <a:endParaRPr lang="ru-RU" dirty="0">
              <a:ea typeface="Calibri"/>
              <a:cs typeface="Times New Roman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704" y="1373721"/>
            <a:ext cx="2099583" cy="3721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949" y="1373721"/>
            <a:ext cx="2099963" cy="370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667" y="1297385"/>
            <a:ext cx="2074899" cy="3662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11" y="1308833"/>
            <a:ext cx="2073618" cy="366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Прямоугольник 12"/>
          <p:cNvSpPr/>
          <p:nvPr/>
        </p:nvSpPr>
        <p:spPr>
          <a:xfrm>
            <a:off x="1573667" y="5334161"/>
            <a:ext cx="4153854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ru-RU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Скриншот </a:t>
            </a:r>
            <a:r>
              <a:rPr lang="ru-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приложения «Промышленная безопасность тесты</a:t>
            </a:r>
            <a:r>
              <a:rPr lang="ru-RU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»</a:t>
            </a:r>
            <a:endParaRPr lang="ru-RU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8106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 txBox="1">
            <a:spLocks/>
          </p:cNvSpPr>
          <p:nvPr/>
        </p:nvSpPr>
        <p:spPr>
          <a:xfrm>
            <a:off x="1066800" y="1285874"/>
            <a:ext cx="10058400" cy="5269471"/>
          </a:xfrm>
          <a:prstGeom prst="rect">
            <a:avLst/>
          </a:prstGeom>
        </p:spPr>
        <p:txBody>
          <a:bodyPr vert="horz" lIns="0" tIns="45720" rIns="0" bIns="45720" numCol="2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z="2400" smtClean="0">
                <a:solidFill>
                  <a:schemeClr val="tx1"/>
                </a:solidFill>
              </a:rPr>
              <a:t>5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3116710" y="194893"/>
            <a:ext cx="6031606" cy="7444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</a:t>
            </a:r>
            <a:endParaRPr lang="ru-RU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706" y="939385"/>
            <a:ext cx="2773070" cy="494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074" y="939386"/>
            <a:ext cx="2728242" cy="4940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3107706" y="6123962"/>
            <a:ext cx="5832648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ru-RU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Скриншот </a:t>
            </a:r>
            <a:r>
              <a:rPr lang="ru-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приложения «Техника безопасности</a:t>
            </a:r>
            <a:r>
              <a:rPr lang="ru-RU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»</a:t>
            </a:r>
            <a:endParaRPr lang="ru-RU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15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1066800" y="1285874"/>
            <a:ext cx="10058400" cy="5269471"/>
          </a:xfrm>
          <a:prstGeom prst="rect">
            <a:avLst/>
          </a:prstGeom>
        </p:spPr>
        <p:txBody>
          <a:bodyPr vert="horz" lIns="0" tIns="45720" rIns="0" bIns="45720" numCol="2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z="2400" smtClean="0">
                <a:solidFill>
                  <a:schemeClr val="tx1"/>
                </a:solidFill>
              </a:rPr>
              <a:t>6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3116710" y="194893"/>
            <a:ext cx="6031606" cy="7444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</a:t>
            </a:r>
            <a:endParaRPr lang="ru-RU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744609" y="1612285"/>
            <a:ext cx="87027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авторизация в системе;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редактирование профиля;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результатов ранее пройденных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тестов;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отвечать на вопросы теста.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78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279302" y="154546"/>
            <a:ext cx="9633396" cy="6805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прецедентов</a:t>
            </a:r>
            <a:endParaRPr lang="ru-RU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706192" y="1269441"/>
            <a:ext cx="10058400" cy="5269471"/>
          </a:xfrm>
          <a:prstGeom prst="rect">
            <a:avLst/>
          </a:prstGeom>
        </p:spPr>
        <p:txBody>
          <a:bodyPr vert="horz" lIns="0" tIns="45720" rIns="0" bIns="45720" numCol="2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z="2400" smtClean="0">
                <a:solidFill>
                  <a:schemeClr val="tx1"/>
                </a:solidFill>
              </a:rPr>
              <a:t>7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79" y="835114"/>
            <a:ext cx="7289442" cy="576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z="2400" smtClean="0">
                <a:solidFill>
                  <a:schemeClr val="tx1"/>
                </a:solidFill>
              </a:rPr>
              <a:t>8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344474" y="875764"/>
            <a:ext cx="9633396" cy="6805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работы</a:t>
            </a:r>
          </a:p>
          <a:p>
            <a:pPr algn="ctr"/>
            <a:r>
              <a:rPr lang="ru-RU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приложения</a:t>
            </a:r>
            <a:endParaRPr lang="ru-RU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234" y="0"/>
            <a:ext cx="454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5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BA95-AA8F-43F2-9578-673C4CD95B62}" type="slidenum">
              <a:rPr lang="ru-RU" sz="2400" smtClean="0">
                <a:solidFill>
                  <a:schemeClr val="tx1"/>
                </a:solidFill>
              </a:rPr>
              <a:t>9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1373" y="1960947"/>
            <a:ext cx="5754756" cy="6805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</a:p>
          <a:p>
            <a:pPr algn="ctr"/>
            <a:r>
              <a:rPr lang="ru-RU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последовательностей </a:t>
            </a:r>
          </a:p>
          <a:p>
            <a:pPr algn="ctr"/>
            <a:r>
              <a:rPr lang="ru-RU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процесса «Пройти тест»</a:t>
            </a:r>
            <a:endParaRPr lang="ru-RU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92" y="0"/>
            <a:ext cx="69674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1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</TotalTime>
  <Words>411</Words>
  <Application>Microsoft Office PowerPoint</Application>
  <PresentationFormat>Широкоэкранный</PresentationFormat>
  <Paragraphs>93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Symbol</vt:lpstr>
      <vt:lpstr>Times New Roman</vt:lpstr>
      <vt:lpstr>Office Theme</vt:lpstr>
      <vt:lpstr>Презентация PowerPoint</vt:lpstr>
      <vt:lpstr>Цель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Прототип программной системы  «Авторемонтные мастерские»</dc:title>
  <dc:creator>Nastya Winehouse</dc:creator>
  <cp:lastModifiedBy>Nastya Winehouse</cp:lastModifiedBy>
  <cp:revision>73</cp:revision>
  <dcterms:created xsi:type="dcterms:W3CDTF">2017-05-19T05:28:20Z</dcterms:created>
  <dcterms:modified xsi:type="dcterms:W3CDTF">2018-12-23T22:58:36Z</dcterms:modified>
</cp:coreProperties>
</file>