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  <p:sldId id="259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 boot</a:t>
            </a:r>
            <a:r>
              <a:rPr lang="zh-CN" altLang="en-US"/>
              <a:t>事务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代码示例：https://github.com/nansanhao/database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boot + maven + mybatis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mybatis</a:t>
            </a:r>
            <a:r>
              <a:rPr lang="zh-CN" altLang="en-US"/>
              <a:t>使用</a:t>
            </a:r>
            <a:r>
              <a:rPr lang="en-US" altLang="zh-CN"/>
              <a:t>xml</a:t>
            </a:r>
            <a:r>
              <a:rPr lang="zh-CN" altLang="en-US"/>
              <a:t>内嵌</a:t>
            </a:r>
            <a:r>
              <a:rPr lang="en-US" altLang="zh-CN"/>
              <a:t>sql</a:t>
            </a:r>
            <a:r>
              <a:rPr lang="zh-CN" altLang="en-US"/>
              <a:t>语句的方式完成增删改查。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文件目录介绍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25625"/>
            <a:ext cx="7004050" cy="4904740"/>
          </a:xfrm>
        </p:spPr>
        <p:txBody>
          <a:bodyPr>
            <a:normAutofit fontScale="6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3200" b="1">
                <a:sym typeface="+mn-ea"/>
              </a:rPr>
              <a:t>java</a:t>
            </a:r>
            <a:r>
              <a:rPr lang="zh-CN" altLang="en-US" sz="3200" b="1">
                <a:sym typeface="+mn-ea"/>
              </a:rPr>
              <a:t>目录下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entity</a:t>
            </a:r>
            <a:r>
              <a:rPr lang="zh-CN" altLang="en-US">
                <a:sym typeface="+mn-ea"/>
              </a:rPr>
              <a:t>：实体类，对应数据库某一张表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controller</a:t>
            </a:r>
            <a:r>
              <a:rPr lang="zh-CN" altLang="en-US"/>
              <a:t>：前端控制器，用于放一些路由配置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mapper</a:t>
            </a:r>
            <a:r>
              <a:rPr lang="zh-CN" altLang="en-US"/>
              <a:t>：数据访问层，用于定义对表操作的接口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service</a:t>
            </a:r>
            <a:r>
              <a:rPr lang="zh-CN" altLang="en-US"/>
              <a:t>：数据服务层，定义处理业务逻辑的接口，里面的</a:t>
            </a:r>
            <a:r>
              <a:rPr lang="en-US" altLang="zh-CN"/>
              <a:t>impl</a:t>
            </a:r>
            <a:r>
              <a:rPr lang="zh-CN" altLang="en-US"/>
              <a:t>是接口的实现类。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b="1"/>
              <a:t>resource</a:t>
            </a:r>
            <a:r>
              <a:rPr lang="zh-CN" altLang="en-US" sz="3200" b="1"/>
              <a:t>下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mapper</a:t>
            </a:r>
            <a:r>
              <a:rPr lang="zh-CN" altLang="en-US"/>
              <a:t>：用于定义数据库操作的</a:t>
            </a:r>
            <a:r>
              <a:rPr lang="en-US" altLang="zh-CN"/>
              <a:t>xml</a:t>
            </a:r>
            <a:r>
              <a:rPr lang="zh-CN" altLang="en-US"/>
              <a:t>文件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templates</a:t>
            </a:r>
            <a:r>
              <a:rPr lang="zh-CN" altLang="en-US"/>
              <a:t>：定义前端模板</a:t>
            </a:r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9725" y="1691005"/>
            <a:ext cx="4125595" cy="4328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实体定义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6563995" cy="4351655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entity</a:t>
            </a:r>
            <a:r>
              <a:rPr lang="zh-CN" altLang="en-US"/>
              <a:t>目录下定义相关的实体，如右图定义了</a:t>
            </a:r>
            <a:r>
              <a:rPr lang="en-US" altLang="zh-CN"/>
              <a:t>person</a:t>
            </a:r>
            <a:r>
              <a:rPr lang="zh-CN" altLang="en-US"/>
              <a:t>表对应的</a:t>
            </a:r>
            <a:r>
              <a:rPr lang="en-US" altLang="zh-CN"/>
              <a:t>Person</a:t>
            </a:r>
            <a:r>
              <a:rPr lang="zh-CN" altLang="en-US"/>
              <a:t>实体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要想将数据库中下划线命名方式转为小驼峰类型，可以在 </a:t>
            </a:r>
            <a:r>
              <a:rPr lang="en-US" altLang="zh-CN" sz="2400"/>
              <a:t>application.properties</a:t>
            </a:r>
            <a:r>
              <a:rPr lang="en-US" altLang="zh-CN"/>
              <a:t> </a:t>
            </a:r>
            <a:r>
              <a:rPr lang="zh-CN" altLang="en-US"/>
              <a:t>中添加配置：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     mybatis.configuration.mapUnderscoreToCamelCase=true</a:t>
            </a:r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9840" y="1311275"/>
            <a:ext cx="4535805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文件</a:t>
            </a:r>
            <a:r>
              <a:rPr lang="en-US" altLang="zh-CN"/>
              <a:t>sql</a:t>
            </a:r>
            <a:r>
              <a:rPr lang="zh-CN" altLang="en-US"/>
              <a:t>语句编写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60795" cy="4351655"/>
          </a:xfrm>
        </p:spPr>
        <p:txBody>
          <a:bodyPr/>
          <a:p>
            <a:r>
              <a:rPr lang="en-US" altLang="zh-CN"/>
              <a:t>java</a:t>
            </a:r>
            <a:r>
              <a:rPr lang="zh-CN" altLang="en-US"/>
              <a:t>下的</a:t>
            </a:r>
            <a:r>
              <a:rPr lang="en-US" altLang="zh-CN"/>
              <a:t>mapper</a:t>
            </a:r>
            <a:r>
              <a:rPr lang="zh-CN" altLang="en-US"/>
              <a:t>和</a:t>
            </a:r>
            <a:r>
              <a:rPr lang="en-US" altLang="zh-CN"/>
              <a:t>resources</a:t>
            </a:r>
            <a:r>
              <a:rPr lang="zh-CN" altLang="en-US"/>
              <a:t>下的</a:t>
            </a:r>
            <a:r>
              <a:rPr lang="en-US" altLang="zh-CN"/>
              <a:t>mapper</a:t>
            </a:r>
            <a:r>
              <a:rPr lang="zh-CN" altLang="en-US"/>
              <a:t>中的文件是一一对应的。</a:t>
            </a:r>
            <a:r>
              <a:rPr lang="en-US" altLang="zh-CN"/>
              <a:t>java</a:t>
            </a:r>
            <a:r>
              <a:rPr lang="zh-CN" altLang="en-US"/>
              <a:t>下的定义接口，</a:t>
            </a:r>
            <a:r>
              <a:rPr lang="en-US" altLang="zh-CN">
                <a:sym typeface="+mn-ea"/>
              </a:rPr>
              <a:t>resources</a:t>
            </a:r>
            <a:r>
              <a:rPr lang="zh-CN" altLang="en-US">
                <a:sym typeface="+mn-ea"/>
              </a:rPr>
              <a:t>下的实现接口。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>
                <a:sym typeface="+mn-ea"/>
              </a:rPr>
              <a:t>resources</a:t>
            </a:r>
            <a:r>
              <a:rPr lang="zh-CN" altLang="en-US">
                <a:sym typeface="+mn-ea"/>
              </a:rPr>
              <a:t>下的</a:t>
            </a:r>
            <a:r>
              <a:rPr lang="en-US" altLang="zh-CN">
                <a:sym typeface="+mn-ea"/>
              </a:rPr>
              <a:t>mapper</a:t>
            </a:r>
            <a:r>
              <a:rPr lang="zh-CN" altLang="en-US">
                <a:sym typeface="+mn-ea"/>
              </a:rPr>
              <a:t>可以定义右图中的文件，通过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指向具体的方法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8995" y="811530"/>
            <a:ext cx="6196965" cy="4794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事务编写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@Transactional</a:t>
            </a:r>
            <a:r>
              <a:rPr lang="zh-CN" altLang="en-US"/>
              <a:t>注解编写，此方法即变成事务操作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91790"/>
            <a:ext cx="11354435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控制器定义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73090" cy="4351655"/>
          </a:xfrm>
        </p:spPr>
        <p:txBody>
          <a:bodyPr/>
          <a:p>
            <a:r>
              <a:rPr lang="zh-CN" altLang="en-US"/>
              <a:t>使用注解方式定义，如右图定义了两个路由，</a:t>
            </a:r>
            <a:r>
              <a:rPr lang="en-US" altLang="zh-CN"/>
              <a:t>/test</a:t>
            </a:r>
            <a:r>
              <a:rPr lang="zh-CN" altLang="en-US"/>
              <a:t>和</a:t>
            </a:r>
            <a:r>
              <a:rPr lang="en-US" altLang="zh-CN"/>
              <a:t>/index</a:t>
            </a:r>
            <a:r>
              <a:rPr lang="zh-CN" altLang="en-US"/>
              <a:t>路由。</a:t>
            </a:r>
            <a:endParaRPr lang="zh-CN" altLang="en-US"/>
          </a:p>
          <a:p>
            <a:r>
              <a:rPr lang="en-US" altLang="zh-CN"/>
              <a:t>/test</a:t>
            </a:r>
            <a:r>
              <a:rPr lang="zh-CN" altLang="en-US"/>
              <a:t>：执行一个</a:t>
            </a:r>
            <a:r>
              <a:rPr lang="en-US" altLang="zh-CN"/>
              <a:t>update</a:t>
            </a:r>
            <a:r>
              <a:rPr lang="zh-CN" altLang="en-US"/>
              <a:t>操作，然后返回一个</a:t>
            </a:r>
            <a:r>
              <a:rPr lang="en-US" altLang="zh-CN"/>
              <a:t>person</a:t>
            </a:r>
            <a:r>
              <a:rPr lang="zh-CN" altLang="en-US"/>
              <a:t>查询结果，这里的</a:t>
            </a:r>
            <a:r>
              <a:rPr lang="en-US" altLang="zh-CN"/>
              <a:t>id</a:t>
            </a:r>
            <a:r>
              <a:rPr lang="zh-CN" altLang="en-US"/>
              <a:t>是通过</a:t>
            </a:r>
            <a:r>
              <a:rPr lang="en-US" altLang="zh-CN">
                <a:sym typeface="+mn-ea"/>
              </a:rPr>
              <a:t>/test?id=100</a:t>
            </a:r>
            <a:r>
              <a:rPr lang="zh-CN" altLang="en-US">
                <a:sym typeface="+mn-ea"/>
              </a:rPr>
              <a:t>这种方式传入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/index </a:t>
            </a:r>
            <a:r>
              <a:rPr lang="zh-CN" altLang="en-US"/>
              <a:t>：返回</a:t>
            </a:r>
            <a:r>
              <a:rPr lang="en-US" altLang="zh-CN"/>
              <a:t>index.html</a:t>
            </a:r>
            <a:r>
              <a:rPr lang="zh-CN" altLang="en-US"/>
              <a:t>文件（之后要编写前端展示界面可以如此返回）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0" y="1588135"/>
            <a:ext cx="5016500" cy="508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nansanhao</dc:creator>
  <cp:lastModifiedBy>nansanhao</cp:lastModifiedBy>
  <cp:revision>2</cp:revision>
  <dcterms:created xsi:type="dcterms:W3CDTF">2021-04-19T02:52:37Z</dcterms:created>
  <dcterms:modified xsi:type="dcterms:W3CDTF">2021-04-19T02:52:37Z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