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3203575"/>
  <p:notesSz cx="6858000" cy="9144000"/>
  <p:defaultTextStyle>
    <a:defPPr>
      <a:defRPr lang="ja-JP"/>
    </a:defPPr>
    <a:lvl1pPr marL="0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2153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44307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66460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888614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10767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32921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55074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777228" algn="l" defTabSz="444307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-1752" y="-590"/>
      </p:cViewPr>
      <p:guideLst>
        <p:guide orient="horz" pos="1009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95185"/>
            <a:ext cx="3886200" cy="68669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815359"/>
            <a:ext cx="3200400" cy="8186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2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6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8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10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32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5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7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657350" y="60067"/>
            <a:ext cx="514350" cy="127698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" y="60067"/>
            <a:ext cx="1466850" cy="127698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157" y="2058594"/>
            <a:ext cx="3886200" cy="636266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61157" y="1357812"/>
            <a:ext cx="3886200" cy="70078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215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4430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6646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8861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1076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329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55507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7722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14300" y="349279"/>
            <a:ext cx="990600" cy="98776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181100" y="349279"/>
            <a:ext cx="990600" cy="98776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28292"/>
            <a:ext cx="4114800" cy="5339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717097"/>
            <a:ext cx="2020094" cy="29885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153" indent="0">
              <a:buNone/>
              <a:defRPr sz="1000" b="1"/>
            </a:lvl2pPr>
            <a:lvl3pPr marL="444307" indent="0">
              <a:buNone/>
              <a:defRPr sz="900" b="1"/>
            </a:lvl3pPr>
            <a:lvl4pPr marL="666460" indent="0">
              <a:buNone/>
              <a:defRPr sz="800" b="1"/>
            </a:lvl4pPr>
            <a:lvl5pPr marL="888614" indent="0">
              <a:buNone/>
              <a:defRPr sz="800" b="1"/>
            </a:lvl5pPr>
            <a:lvl6pPr marL="1110767" indent="0">
              <a:buNone/>
              <a:defRPr sz="800" b="1"/>
            </a:lvl6pPr>
            <a:lvl7pPr marL="1332921" indent="0">
              <a:buNone/>
              <a:defRPr sz="800" b="1"/>
            </a:lvl7pPr>
            <a:lvl8pPr marL="1555074" indent="0">
              <a:buNone/>
              <a:defRPr sz="800" b="1"/>
            </a:lvl8pPr>
            <a:lvl9pPr marL="1777228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28600" y="1015948"/>
            <a:ext cx="2020094" cy="184576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322513" y="717097"/>
            <a:ext cx="2020888" cy="29885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2153" indent="0">
              <a:buNone/>
              <a:defRPr sz="1000" b="1"/>
            </a:lvl2pPr>
            <a:lvl3pPr marL="444307" indent="0">
              <a:buNone/>
              <a:defRPr sz="900" b="1"/>
            </a:lvl3pPr>
            <a:lvl4pPr marL="666460" indent="0">
              <a:buNone/>
              <a:defRPr sz="800" b="1"/>
            </a:lvl4pPr>
            <a:lvl5pPr marL="888614" indent="0">
              <a:buNone/>
              <a:defRPr sz="800" b="1"/>
            </a:lvl5pPr>
            <a:lvl6pPr marL="1110767" indent="0">
              <a:buNone/>
              <a:defRPr sz="800" b="1"/>
            </a:lvl6pPr>
            <a:lvl7pPr marL="1332921" indent="0">
              <a:buNone/>
              <a:defRPr sz="800" b="1"/>
            </a:lvl7pPr>
            <a:lvl8pPr marL="1555074" indent="0">
              <a:buNone/>
              <a:defRPr sz="800" b="1"/>
            </a:lvl8pPr>
            <a:lvl9pPr marL="1777228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322513" y="1015948"/>
            <a:ext cx="2020888" cy="184576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27550"/>
            <a:ext cx="1504157" cy="542828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7525" y="127550"/>
            <a:ext cx="2555875" cy="273416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28600" y="670378"/>
            <a:ext cx="1504157" cy="2191335"/>
          </a:xfrm>
        </p:spPr>
        <p:txBody>
          <a:bodyPr/>
          <a:lstStyle>
            <a:lvl1pPr marL="0" indent="0">
              <a:buNone/>
              <a:defRPr sz="700"/>
            </a:lvl1pPr>
            <a:lvl2pPr marL="222153" indent="0">
              <a:buNone/>
              <a:defRPr sz="600"/>
            </a:lvl2pPr>
            <a:lvl3pPr marL="444307" indent="0">
              <a:buNone/>
              <a:defRPr sz="500"/>
            </a:lvl3pPr>
            <a:lvl4pPr marL="666460" indent="0">
              <a:buNone/>
              <a:defRPr sz="400"/>
            </a:lvl4pPr>
            <a:lvl5pPr marL="888614" indent="0">
              <a:buNone/>
              <a:defRPr sz="400"/>
            </a:lvl5pPr>
            <a:lvl6pPr marL="1110767" indent="0">
              <a:buNone/>
              <a:defRPr sz="400"/>
            </a:lvl6pPr>
            <a:lvl7pPr marL="1332921" indent="0">
              <a:buNone/>
              <a:defRPr sz="400"/>
            </a:lvl7pPr>
            <a:lvl8pPr marL="1555074" indent="0">
              <a:buNone/>
              <a:defRPr sz="400"/>
            </a:lvl8pPr>
            <a:lvl9pPr marL="1777228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96144" y="2242503"/>
            <a:ext cx="2743200" cy="26474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96144" y="286245"/>
            <a:ext cx="2743200" cy="1922145"/>
          </a:xfrm>
        </p:spPr>
        <p:txBody>
          <a:bodyPr/>
          <a:lstStyle>
            <a:lvl1pPr marL="0" indent="0">
              <a:buNone/>
              <a:defRPr sz="1600"/>
            </a:lvl1pPr>
            <a:lvl2pPr marL="222153" indent="0">
              <a:buNone/>
              <a:defRPr sz="1400"/>
            </a:lvl2pPr>
            <a:lvl3pPr marL="444307" indent="0">
              <a:buNone/>
              <a:defRPr sz="1200"/>
            </a:lvl3pPr>
            <a:lvl4pPr marL="666460" indent="0">
              <a:buNone/>
              <a:defRPr sz="1000"/>
            </a:lvl4pPr>
            <a:lvl5pPr marL="888614" indent="0">
              <a:buNone/>
              <a:defRPr sz="1000"/>
            </a:lvl5pPr>
            <a:lvl6pPr marL="1110767" indent="0">
              <a:buNone/>
              <a:defRPr sz="1000"/>
            </a:lvl6pPr>
            <a:lvl7pPr marL="1332921" indent="0">
              <a:buNone/>
              <a:defRPr sz="1000"/>
            </a:lvl7pPr>
            <a:lvl8pPr marL="1555074" indent="0">
              <a:buNone/>
              <a:defRPr sz="1000"/>
            </a:lvl8pPr>
            <a:lvl9pPr marL="1777228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96144" y="2507243"/>
            <a:ext cx="2743200" cy="375975"/>
          </a:xfrm>
        </p:spPr>
        <p:txBody>
          <a:bodyPr/>
          <a:lstStyle>
            <a:lvl1pPr marL="0" indent="0">
              <a:buNone/>
              <a:defRPr sz="700"/>
            </a:lvl1pPr>
            <a:lvl2pPr marL="222153" indent="0">
              <a:buNone/>
              <a:defRPr sz="600"/>
            </a:lvl2pPr>
            <a:lvl3pPr marL="444307" indent="0">
              <a:buNone/>
              <a:defRPr sz="500"/>
            </a:lvl3pPr>
            <a:lvl4pPr marL="666460" indent="0">
              <a:buNone/>
              <a:defRPr sz="400"/>
            </a:lvl4pPr>
            <a:lvl5pPr marL="888614" indent="0">
              <a:buNone/>
              <a:defRPr sz="400"/>
            </a:lvl5pPr>
            <a:lvl6pPr marL="1110767" indent="0">
              <a:buNone/>
              <a:defRPr sz="400"/>
            </a:lvl6pPr>
            <a:lvl7pPr marL="1332921" indent="0">
              <a:buNone/>
              <a:defRPr sz="400"/>
            </a:lvl7pPr>
            <a:lvl8pPr marL="1555074" indent="0">
              <a:buNone/>
              <a:defRPr sz="400"/>
            </a:lvl8pPr>
            <a:lvl9pPr marL="1777228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28600" y="128292"/>
            <a:ext cx="4114800" cy="533929"/>
          </a:xfrm>
          <a:prstGeom prst="rect">
            <a:avLst/>
          </a:prstGeom>
        </p:spPr>
        <p:txBody>
          <a:bodyPr vert="horz" lIns="44431" tIns="22215" rIns="44431" bIns="22215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" y="747501"/>
            <a:ext cx="4114800" cy="2114211"/>
          </a:xfrm>
          <a:prstGeom prst="rect">
            <a:avLst/>
          </a:prstGeom>
        </p:spPr>
        <p:txBody>
          <a:bodyPr vert="horz" lIns="44431" tIns="22215" rIns="44431" bIns="22215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28600" y="2969240"/>
            <a:ext cx="1066800" cy="170561"/>
          </a:xfrm>
          <a:prstGeom prst="rect">
            <a:avLst/>
          </a:prstGeom>
        </p:spPr>
        <p:txBody>
          <a:bodyPr vert="horz" lIns="44431" tIns="22215" rIns="44431" bIns="2221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682-3CC8-4770-99C7-D1D7811F14D3}" type="datetimeFigureOut">
              <a:rPr kumimoji="1" lang="ja-JP" altLang="en-US" smtClean="0"/>
              <a:pPr/>
              <a:t>2023/4/13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562100" y="2969240"/>
            <a:ext cx="1447800" cy="170561"/>
          </a:xfrm>
          <a:prstGeom prst="rect">
            <a:avLst/>
          </a:prstGeom>
        </p:spPr>
        <p:txBody>
          <a:bodyPr vert="horz" lIns="44431" tIns="22215" rIns="44431" bIns="2221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276600" y="2969240"/>
            <a:ext cx="1066800" cy="170561"/>
          </a:xfrm>
          <a:prstGeom prst="rect">
            <a:avLst/>
          </a:prstGeom>
        </p:spPr>
        <p:txBody>
          <a:bodyPr vert="horz" lIns="44431" tIns="22215" rIns="44431" bIns="2221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378F7-FD42-40B6-9446-A2B6B0F90D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430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615" indent="-166615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999" indent="-138846" algn="l" defTabSz="444307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55384" indent="-111077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77537" indent="-111077" algn="l" defTabSz="444307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9691" indent="-111077" algn="l" defTabSz="444307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21844" indent="-111077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43998" indent="-111077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66151" indent="-111077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888305" indent="-111077" algn="l" defTabSz="444307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2153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307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66460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888614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10767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32921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55074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77228" algn="l" defTabSz="444307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2285913"/>
            <a:ext cx="4571999" cy="917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u="sng"/>
          </a:p>
        </p:txBody>
      </p:sp>
      <p:sp>
        <p:nvSpPr>
          <p:cNvPr id="31" name="正方形/長方形 30"/>
          <p:cNvSpPr/>
          <p:nvPr/>
        </p:nvSpPr>
        <p:spPr>
          <a:xfrm>
            <a:off x="0" y="0"/>
            <a:ext cx="4571999" cy="773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u="sng"/>
          </a:p>
        </p:txBody>
      </p:sp>
      <p:grpSp>
        <p:nvGrpSpPr>
          <p:cNvPr id="16" name="グループ化 15"/>
          <p:cNvGrpSpPr/>
          <p:nvPr/>
        </p:nvGrpSpPr>
        <p:grpSpPr>
          <a:xfrm>
            <a:off x="197768" y="27379"/>
            <a:ext cx="4048917" cy="736549"/>
            <a:chOff x="37283" y="603443"/>
            <a:chExt cx="4048917" cy="736549"/>
          </a:xfrm>
        </p:grpSpPr>
        <p:sp>
          <p:nvSpPr>
            <p:cNvPr id="32" name="正方形/長方形 31"/>
            <p:cNvSpPr/>
            <p:nvPr/>
          </p:nvSpPr>
          <p:spPr>
            <a:xfrm>
              <a:off x="773832" y="708450"/>
              <a:ext cx="3312368" cy="526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noAutofit/>
            </a:bodyPr>
            <a:lstStyle/>
            <a:p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チラシ・フリーペーパー・勧誘印刷物などの</a:t>
              </a:r>
              <a: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  <a:t/>
              </a:r>
              <a:b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</a:br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無断投函は一切お断り</a:t>
              </a:r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いたします。 </a:t>
              </a:r>
            </a:p>
          </p:txBody>
        </p:sp>
        <p:sp>
          <p:nvSpPr>
            <p:cNvPr id="33" name="乗算記号 32"/>
            <p:cNvSpPr/>
            <p:nvPr/>
          </p:nvSpPr>
          <p:spPr>
            <a:xfrm>
              <a:off x="37283" y="603443"/>
              <a:ext cx="736549" cy="736549"/>
            </a:xfrm>
            <a:prstGeom prst="mathMultiply">
              <a:avLst>
                <a:gd name="adj1" fmla="val 1786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u="sng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53752" y="2249859"/>
            <a:ext cx="4392487" cy="972108"/>
            <a:chOff x="-18256" y="2177851"/>
            <a:chExt cx="4392487" cy="972108"/>
          </a:xfrm>
        </p:grpSpPr>
        <p:sp>
          <p:nvSpPr>
            <p:cNvPr id="51" name="正方形/長方形 50"/>
            <p:cNvSpPr/>
            <p:nvPr/>
          </p:nvSpPr>
          <p:spPr>
            <a:xfrm>
              <a:off x="884908" y="2276879"/>
              <a:ext cx="3489323" cy="77405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noAutofit/>
            </a:bodyPr>
            <a:lstStyle/>
            <a:p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チラシ・フリーペーパー・勧誘印刷物などの</a:t>
              </a:r>
              <a:endParaRPr lang="en-US" altLang="ja-JP" sz="1400" b="1" u="sng" dirty="0" smtClean="0">
                <a:latin typeface="Meiryo UI" pitchFamily="50" charset="-128"/>
                <a:ea typeface="Meiryo UI" pitchFamily="50" charset="-128"/>
              </a:endParaRPr>
            </a:p>
            <a:p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無断投函は一切お断りいたします。 </a:t>
              </a:r>
              <a:endParaRPr lang="en-US" altLang="ja-JP" sz="1400" b="1" u="sng" dirty="0" smtClean="0">
                <a:latin typeface="Meiryo UI" pitchFamily="50" charset="-128"/>
                <a:ea typeface="Meiryo UI" pitchFamily="50" charset="-128"/>
              </a:endParaRPr>
            </a:p>
            <a:p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悪質な場合、着払いにて返送いたします。</a:t>
              </a:r>
              <a:endParaRPr lang="en-US" altLang="ja-JP" sz="1400" b="1" u="sng" dirty="0" smtClean="0">
                <a:latin typeface="Meiryo UI" pitchFamily="50" charset="-128"/>
                <a:ea typeface="Meiryo UI" pitchFamily="50" charset="-128"/>
              </a:endParaRPr>
            </a:p>
          </p:txBody>
        </p:sp>
        <p:sp>
          <p:nvSpPr>
            <p:cNvPr id="52" name="乗算記号 51"/>
            <p:cNvSpPr/>
            <p:nvPr/>
          </p:nvSpPr>
          <p:spPr>
            <a:xfrm>
              <a:off x="-18256" y="2177851"/>
              <a:ext cx="972108" cy="972108"/>
            </a:xfrm>
            <a:prstGeom prst="mathMultiply">
              <a:avLst>
                <a:gd name="adj1" fmla="val 1786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u="sng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0" y="773695"/>
            <a:ext cx="4571999" cy="756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u="sng"/>
          </a:p>
        </p:txBody>
      </p:sp>
      <p:grpSp>
        <p:nvGrpSpPr>
          <p:cNvPr id="18" name="グループ化 17"/>
          <p:cNvGrpSpPr/>
          <p:nvPr/>
        </p:nvGrpSpPr>
        <p:grpSpPr>
          <a:xfrm>
            <a:off x="197768" y="783463"/>
            <a:ext cx="4048917" cy="736549"/>
            <a:chOff x="37283" y="603443"/>
            <a:chExt cx="4048917" cy="736549"/>
          </a:xfrm>
        </p:grpSpPr>
        <p:sp>
          <p:nvSpPr>
            <p:cNvPr id="19" name="正方形/長方形 18"/>
            <p:cNvSpPr/>
            <p:nvPr/>
          </p:nvSpPr>
          <p:spPr>
            <a:xfrm>
              <a:off x="773832" y="708450"/>
              <a:ext cx="3312368" cy="526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noAutofit/>
            </a:bodyPr>
            <a:lstStyle/>
            <a:p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チラシ・フリーペーパー・勧誘印刷物などの</a:t>
              </a:r>
              <a: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  <a:t/>
              </a:r>
              <a:b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</a:br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無断投函は一切お断り</a:t>
              </a:r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いたします。 </a:t>
              </a:r>
            </a:p>
          </p:txBody>
        </p:sp>
        <p:sp>
          <p:nvSpPr>
            <p:cNvPr id="20" name="乗算記号 19"/>
            <p:cNvSpPr/>
            <p:nvPr/>
          </p:nvSpPr>
          <p:spPr>
            <a:xfrm>
              <a:off x="37283" y="603443"/>
              <a:ext cx="736549" cy="736549"/>
            </a:xfrm>
            <a:prstGeom prst="mathMultiply">
              <a:avLst>
                <a:gd name="adj1" fmla="val 1786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u="sng"/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0" y="1529779"/>
            <a:ext cx="4571999" cy="756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u="sng"/>
          </a:p>
        </p:txBody>
      </p:sp>
      <p:grpSp>
        <p:nvGrpSpPr>
          <p:cNvPr id="26" name="グループ化 25"/>
          <p:cNvGrpSpPr/>
          <p:nvPr/>
        </p:nvGrpSpPr>
        <p:grpSpPr>
          <a:xfrm>
            <a:off x="197768" y="1539547"/>
            <a:ext cx="4048917" cy="736549"/>
            <a:chOff x="37283" y="603443"/>
            <a:chExt cx="4048917" cy="736549"/>
          </a:xfrm>
        </p:grpSpPr>
        <p:sp>
          <p:nvSpPr>
            <p:cNvPr id="27" name="正方形/長方形 26"/>
            <p:cNvSpPr/>
            <p:nvPr/>
          </p:nvSpPr>
          <p:spPr>
            <a:xfrm>
              <a:off x="773832" y="708450"/>
              <a:ext cx="3312368" cy="5265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noAutofit/>
            </a:bodyPr>
            <a:lstStyle/>
            <a:p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チラシ・フリーペーパー・勧誘印刷物などの</a:t>
              </a:r>
              <a: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  <a:t/>
              </a:r>
              <a:br>
                <a:rPr lang="en-US" altLang="ja-JP" sz="1400" b="1" dirty="0" smtClean="0">
                  <a:latin typeface="Meiryo UI" pitchFamily="50" charset="-128"/>
                  <a:ea typeface="Meiryo UI" pitchFamily="50" charset="-128"/>
                </a:rPr>
              </a:br>
              <a:r>
                <a:rPr lang="ja-JP" altLang="en-US" sz="1400" b="1" u="sng" dirty="0" smtClean="0">
                  <a:latin typeface="Meiryo UI" pitchFamily="50" charset="-128"/>
                  <a:ea typeface="Meiryo UI" pitchFamily="50" charset="-128"/>
                </a:rPr>
                <a:t>無断投函は一切お断り</a:t>
              </a:r>
              <a:r>
                <a:rPr lang="ja-JP" altLang="en-US" sz="1400" b="1" dirty="0" smtClean="0">
                  <a:latin typeface="Meiryo UI" pitchFamily="50" charset="-128"/>
                  <a:ea typeface="Meiryo UI" pitchFamily="50" charset="-128"/>
                </a:rPr>
                <a:t>いたします。 </a:t>
              </a:r>
            </a:p>
          </p:txBody>
        </p:sp>
        <p:sp>
          <p:nvSpPr>
            <p:cNvPr id="37" name="乗算記号 36"/>
            <p:cNvSpPr/>
            <p:nvPr/>
          </p:nvSpPr>
          <p:spPr>
            <a:xfrm>
              <a:off x="37283" y="603443"/>
              <a:ext cx="736549" cy="736549"/>
            </a:xfrm>
            <a:prstGeom prst="mathMultiply">
              <a:avLst>
                <a:gd name="adj1" fmla="val 17869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u="sng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W4</cp:lastModifiedBy>
  <cp:revision>1</cp:revision>
  <dcterms:created xsi:type="dcterms:W3CDTF">2023-04-13T06:48:26Z</dcterms:created>
  <dcterms:modified xsi:type="dcterms:W3CDTF">2023-04-13T09:24:35Z</dcterms:modified>
</cp:coreProperties>
</file>