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339" r:id="rId3"/>
    <p:sldId id="340" r:id="rId4"/>
    <p:sldId id="341" r:id="rId5"/>
    <p:sldId id="342" r:id="rId6"/>
    <p:sldId id="345" r:id="rId7"/>
    <p:sldId id="343" r:id="rId8"/>
    <p:sldId id="344" r:id="rId9"/>
    <p:sldId id="286" r:id="rId10"/>
    <p:sldId id="329" r:id="rId11"/>
    <p:sldId id="330" r:id="rId12"/>
    <p:sldId id="337" r:id="rId13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5074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Century Gothic" panose="020B0502020202020204" pitchFamily="34" charset="0"/>
              </a:rPr>
              <a:t>올인원이란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통합한것</a:t>
            </a:r>
            <a:r>
              <a:rPr lang="ko-KR" altLang="en-US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200" dirty="0" smtClean="0">
                <a:hlinkClick r:id="rId3"/>
              </a:rPr>
              <a:t>https://</a:t>
            </a:r>
            <a:r>
              <a:rPr lang="ko-KR" altLang="en-US" sz="1200" dirty="0" smtClean="0">
                <a:hlinkClick r:id="rId3"/>
              </a:rPr>
              <a:t>en.oxforddictionaries.com/definition/all-in-one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Combining two or more items or functions in a single unit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이미지 출처</a:t>
            </a:r>
            <a:r>
              <a:rPr lang="en-US" altLang="ko-KR" dirty="0" smtClean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OPTOLANE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66641" y="823587"/>
            <a:ext cx="10954652" cy="5149107"/>
            <a:chOff x="736013" y="655251"/>
            <a:chExt cx="10954652" cy="514910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6013" y="3537121"/>
              <a:ext cx="1249657" cy="1186115"/>
            </a:xfrm>
            <a:prstGeom prst="rect">
              <a:avLst/>
            </a:prstGeom>
            <a:solidFill>
              <a:srgbClr val="FFFFFF"/>
            </a:solidFill>
            <a:ln w="190500" cap="rnd">
              <a:solidFill>
                <a:srgbClr val="FFFFFF"/>
              </a:solidFill>
            </a:ln>
            <a:effectLst/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12992" y="5435026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latin typeface="Century Gothic" panose="020B0502020202020204" pitchFamily="34" charset="0"/>
                </a:rPr>
                <a:t>Combining </a:t>
              </a:r>
              <a:r>
                <a:rPr lang="en-US" altLang="ko-KR" b="1" dirty="0">
                  <a:latin typeface="Century Gothic" panose="020B0502020202020204" pitchFamily="34" charset="0"/>
                </a:rPr>
                <a:t>two or more items or functions in a single </a:t>
              </a:r>
              <a:r>
                <a:rPr lang="en-US" altLang="ko-KR" b="1" dirty="0" smtClean="0">
                  <a:latin typeface="Century Gothic" panose="020B0502020202020204" pitchFamily="34" charset="0"/>
                </a:rPr>
                <a:t>unit</a:t>
              </a:r>
              <a:endParaRPr lang="ko-KR" altLang="en-US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3791884"/>
              <a:chOff x="2228382" y="935269"/>
              <a:chExt cx="8352770" cy="3791884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504" y="1640630"/>
                <a:ext cx="5910691" cy="308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 준비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검출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결과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t="59021"/>
          <a:stretch/>
        </p:blipFill>
        <p:spPr>
          <a:xfrm>
            <a:off x="4525496" y="2825388"/>
            <a:ext cx="3274553" cy="11902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4" y="4389306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편리함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Safe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안전함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Fast 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빠름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Reduce </a:t>
            </a:r>
            <a:r>
              <a:rPr lang="en-US" altLang="ko-KR" b="1" dirty="0" smtClean="0">
                <a:latin typeface="Century Gothic" panose="020B0502020202020204" pitchFamily="34" charset="0"/>
              </a:rPr>
              <a:t>Cost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비용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절약</a:t>
            </a:r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861220" y="1489574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5600219" y="1420842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385" y="1024058"/>
            <a:ext cx="2026517" cy="192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9902" y="934570"/>
            <a:ext cx="29432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2113" y="934570"/>
            <a:ext cx="3951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ko-KR" altLang="en-US" dirty="0" smtClean="0"/>
              <a:t>종류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상피세포 등등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의 구성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은 사용자가 넣어줘야 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넣어주기 편한 방식 개발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장치가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올인원팀이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Sample prep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sample interface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312583" y="5119857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Matirx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937" y="1356159"/>
            <a:ext cx="3054983" cy="2525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5822" y="934570"/>
            <a:ext cx="3951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추출 농축 검출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시약 개발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올인원팀이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For Sample Prep 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375" y="1178442"/>
            <a:ext cx="1404290" cy="1097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699" y="1169945"/>
            <a:ext cx="986672" cy="124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89123" y="1626577"/>
            <a:ext cx="1894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Acutuator</a:t>
            </a:r>
            <a:endParaRPr lang="en-US" altLang="ko-KR" dirty="0" smtClean="0"/>
          </a:p>
          <a:p>
            <a:r>
              <a:rPr lang="en-US" altLang="ko-KR" dirty="0" smtClean="0"/>
              <a:t>Valve</a:t>
            </a:r>
          </a:p>
          <a:p>
            <a:r>
              <a:rPr lang="en-US" altLang="ko-KR" dirty="0" smtClean="0"/>
              <a:t>Reservoir</a:t>
            </a:r>
          </a:p>
          <a:p>
            <a:r>
              <a:rPr lang="en-US" altLang="ko-KR" dirty="0" smtClean="0"/>
              <a:t>Mixer (chamber)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9104" y="2861766"/>
            <a:ext cx="1381454" cy="15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PCR </a:t>
            </a:r>
            <a:r>
              <a:rPr lang="ko-KR" altLang="en-US" dirty="0" smtClean="0"/>
              <a:t>로 분석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양이 작으니까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qPCR or </a:t>
            </a:r>
            <a:r>
              <a:rPr lang="en-US" altLang="ko-KR" dirty="0" err="1" smtClean="0"/>
              <a:t>dPCR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8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(Quality) – </a:t>
            </a:r>
            <a:r>
              <a:rPr lang="ko-KR" altLang="en-US" dirty="0" smtClean="0"/>
              <a:t>있다 없다</a:t>
            </a:r>
            <a:endParaRPr lang="en-US" altLang="ko-KR" dirty="0" smtClean="0"/>
          </a:p>
          <a:p>
            <a:r>
              <a:rPr lang="ko-KR" altLang="en-US" dirty="0" smtClean="0"/>
              <a:t>정량 분석 </a:t>
            </a:r>
            <a:r>
              <a:rPr lang="en-US" altLang="ko-KR" dirty="0" smtClean="0"/>
              <a:t>(Quantity) – </a:t>
            </a:r>
            <a:r>
              <a:rPr lang="ko-KR" altLang="en-US" dirty="0" smtClean="0"/>
              <a:t>얼마나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올일원팀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r>
              <a:rPr lang="ko-KR" altLang="en-US" dirty="0" smtClean="0"/>
              <a:t>정성 분석</a:t>
            </a:r>
            <a:r>
              <a:rPr lang="en-US" altLang="ko-KR" dirty="0" smtClean="0"/>
              <a:t>: positive control/negative control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r>
              <a:rPr lang="ko-KR" altLang="en-US" dirty="0" smtClean="0"/>
              <a:t>정량 분석</a:t>
            </a:r>
            <a:r>
              <a:rPr lang="en-US" altLang="ko-KR" dirty="0" smtClean="0"/>
              <a:t>: standard sample </a:t>
            </a:r>
            <a:r>
              <a:rPr lang="ko-KR" altLang="en-US" dirty="0" smtClean="0"/>
              <a:t>넣기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What? -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올인원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latin typeface="Century Gothic" panose="020B0502020202020204" pitchFamily="34" charset="0"/>
              </a:rPr>
              <a:t>뭐지</a:t>
            </a:r>
            <a:r>
              <a:rPr lang="en-US" altLang="ko-KR" dirty="0" smtClean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Why? </a:t>
            </a:r>
            <a:r>
              <a:rPr lang="ko-KR" altLang="en-US" dirty="0" smtClean="0">
                <a:latin typeface="Century Gothic" panose="020B0502020202020204" pitchFamily="34" charset="0"/>
              </a:rPr>
              <a:t>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필요한건가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  <a:endParaRPr lang="en-US" altLang="ko-KR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285</Words>
  <Application>Microsoft Office PowerPoint</Application>
  <PresentationFormat>와이드스크린</PresentationFormat>
  <Paragraphs>97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165</cp:revision>
  <cp:lastPrinted>2017-10-13T07:52:22Z</cp:lastPrinted>
  <dcterms:created xsi:type="dcterms:W3CDTF">2017-09-12T04:39:16Z</dcterms:created>
  <dcterms:modified xsi:type="dcterms:W3CDTF">2018-10-21T15:20:30Z</dcterms:modified>
</cp:coreProperties>
</file>