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1FCA6-D3C9-4D75-9C98-B8EB952F6085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6E52-0258-4877-B36F-3941F0266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30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25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44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91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38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50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5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09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95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71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06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24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0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9936" y="405353"/>
            <a:ext cx="736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最初の画面（</a:t>
            </a:r>
            <a:r>
              <a:rPr kumimoji="1" lang="en-US" altLang="ja-JP" sz="2800" dirty="0" smtClean="0"/>
              <a:t>URL</a:t>
            </a:r>
            <a:r>
              <a:rPr kumimoji="1" lang="ja-JP" altLang="en-US" sz="2800" dirty="0" smtClean="0"/>
              <a:t>をクリックした時）</a:t>
            </a:r>
            <a:endParaRPr kumimoji="1"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1018095" y="1437587"/>
            <a:ext cx="9954706" cy="50716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581427" y="2334304"/>
            <a:ext cx="2620652" cy="4430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81048" y="3692934"/>
            <a:ext cx="162141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</a:rPr>
              <a:t>スタート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335571" y="2415736"/>
            <a:ext cx="173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81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443060"/>
            <a:ext cx="560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スタートボタンを押したとき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1178351" y="1253765"/>
            <a:ext cx="10020692" cy="52790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896022" y="1778491"/>
            <a:ext cx="3919083" cy="4059875"/>
            <a:chOff x="1947028" y="1951349"/>
            <a:chExt cx="3919083" cy="4059875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7028" y="1951349"/>
              <a:ext cx="2032152" cy="2117954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3959" y="1951349"/>
              <a:ext cx="2032152" cy="2117954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7028" y="3893270"/>
              <a:ext cx="2032152" cy="2117954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3959" y="3893270"/>
              <a:ext cx="2032152" cy="2117954"/>
            </a:xfrm>
            <a:prstGeom prst="rect">
              <a:avLst/>
            </a:prstGeom>
          </p:spPr>
        </p:pic>
      </p:grpSp>
      <p:sp>
        <p:nvSpPr>
          <p:cNvPr id="11" name="正方形/長方形 10"/>
          <p:cNvSpPr/>
          <p:nvPr/>
        </p:nvSpPr>
        <p:spPr>
          <a:xfrm>
            <a:off x="2412477" y="5978180"/>
            <a:ext cx="999241" cy="414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266414" y="1429451"/>
            <a:ext cx="1065229" cy="37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27561" y="1506353"/>
            <a:ext cx="9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***</a:t>
            </a:r>
            <a:endParaRPr kumimoji="1" lang="en-US" altLang="ja-JP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4261700" y="6002540"/>
            <a:ext cx="999241" cy="414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Stand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37935" y="6000904"/>
            <a:ext cx="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Hit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787299" y="3631554"/>
            <a:ext cx="4270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***</a:t>
            </a:r>
            <a:r>
              <a:rPr lang="ja-JP" altLang="en-US" dirty="0"/>
              <a:t>の部分</a:t>
            </a:r>
            <a:r>
              <a:rPr lang="ja-JP" altLang="en-US" dirty="0" smtClean="0"/>
              <a:t>はランダムで決定する数値</a:t>
            </a:r>
            <a:endParaRPr lang="en-US" altLang="ja-JP" dirty="0" smtClean="0"/>
          </a:p>
          <a:p>
            <a:r>
              <a:rPr lang="ja-JP" altLang="en-US" dirty="0" smtClean="0"/>
              <a:t>表示するときに演出を入れる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上</a:t>
            </a:r>
            <a:r>
              <a:rPr lang="ja-JP" altLang="en-US" dirty="0" smtClean="0"/>
              <a:t>の二枚がディーラー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下の二枚がプレイヤー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ルーレットでランダムな数字をだす</a:t>
            </a:r>
            <a:endParaRPr lang="en-US" altLang="ja-JP" dirty="0"/>
          </a:p>
        </p:txBody>
      </p:sp>
      <p:sp>
        <p:nvSpPr>
          <p:cNvPr id="2" name="楕円 1"/>
          <p:cNvSpPr/>
          <p:nvPr/>
        </p:nvSpPr>
        <p:spPr>
          <a:xfrm>
            <a:off x="6038653" y="1429451"/>
            <a:ext cx="1781666" cy="1781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325386" y="2135618"/>
            <a:ext cx="13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ルーレット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517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443060"/>
            <a:ext cx="560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Hit</a:t>
            </a:r>
            <a:r>
              <a:rPr kumimoji="1" lang="ja-JP" altLang="en-US" sz="2400" dirty="0" smtClean="0"/>
              <a:t>ボタンを押したとき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1178351" y="1253765"/>
            <a:ext cx="10020692" cy="52790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1896022" y="1778491"/>
            <a:ext cx="3919083" cy="4059875"/>
            <a:chOff x="1896022" y="1778491"/>
            <a:chExt cx="3919083" cy="4059875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6022" y="1778491"/>
              <a:ext cx="2032152" cy="2117954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953" y="1778491"/>
              <a:ext cx="2032152" cy="2117954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6022" y="3720412"/>
              <a:ext cx="2032152" cy="2117954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953" y="3720412"/>
              <a:ext cx="2032152" cy="2117954"/>
            </a:xfrm>
            <a:prstGeom prst="rect">
              <a:avLst/>
            </a:prstGeom>
          </p:spPr>
        </p:pic>
      </p:grpSp>
      <p:sp>
        <p:nvSpPr>
          <p:cNvPr id="11" name="正方形/長方形 10"/>
          <p:cNvSpPr/>
          <p:nvPr/>
        </p:nvSpPr>
        <p:spPr>
          <a:xfrm>
            <a:off x="2412477" y="5978180"/>
            <a:ext cx="999241" cy="414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266414" y="1429451"/>
            <a:ext cx="1065229" cy="37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27561" y="1506353"/>
            <a:ext cx="9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***</a:t>
            </a:r>
            <a:endParaRPr kumimoji="1" lang="en-US" altLang="ja-JP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4261700" y="6002540"/>
            <a:ext cx="999241" cy="414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Stand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37935" y="6000904"/>
            <a:ext cx="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Hit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67" y="3720412"/>
            <a:ext cx="2032152" cy="2117954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7249213" y="1778491"/>
            <a:ext cx="3648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プレイヤーのカードが一枚増える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もう一回</a:t>
            </a:r>
            <a:r>
              <a:rPr kumimoji="1" lang="en-US" altLang="ja-JP" dirty="0" smtClean="0"/>
              <a:t>Hit</a:t>
            </a:r>
            <a:r>
              <a:rPr kumimoji="1" lang="ja-JP" altLang="en-US" dirty="0" smtClean="0"/>
              <a:t>を押せばもう一枚引ける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stand</a:t>
            </a:r>
            <a:r>
              <a:rPr kumimoji="1" lang="ja-JP" altLang="en-US" dirty="0" smtClean="0"/>
              <a:t>を押せば今の自分の合計値で決定して勝敗が出る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7" name="楕円 16"/>
          <p:cNvSpPr/>
          <p:nvPr/>
        </p:nvSpPr>
        <p:spPr>
          <a:xfrm>
            <a:off x="6038653" y="1429451"/>
            <a:ext cx="1781666" cy="1781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25386" y="2135618"/>
            <a:ext cx="13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ルーレット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91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443060"/>
            <a:ext cx="560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勝ち負け</a:t>
            </a:r>
            <a:r>
              <a:rPr lang="ja-JP" altLang="en-US" sz="2400" dirty="0" smtClean="0"/>
              <a:t>の判定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1178351" y="1253765"/>
            <a:ext cx="10020692" cy="52790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1896022" y="1778491"/>
            <a:ext cx="3919083" cy="4059875"/>
            <a:chOff x="1896022" y="1778491"/>
            <a:chExt cx="3919083" cy="4059875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6022" y="1778491"/>
              <a:ext cx="2032152" cy="2117954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953" y="1778491"/>
              <a:ext cx="2032152" cy="2117954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6022" y="3720412"/>
              <a:ext cx="2032152" cy="2117954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953" y="3720412"/>
              <a:ext cx="2032152" cy="2117954"/>
            </a:xfrm>
            <a:prstGeom prst="rect">
              <a:avLst/>
            </a:prstGeom>
          </p:spPr>
        </p:pic>
      </p:grpSp>
      <p:sp>
        <p:nvSpPr>
          <p:cNvPr id="11" name="正方形/長方形 10"/>
          <p:cNvSpPr/>
          <p:nvPr/>
        </p:nvSpPr>
        <p:spPr>
          <a:xfrm>
            <a:off x="2412477" y="5978180"/>
            <a:ext cx="999241" cy="414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266414" y="1429451"/>
            <a:ext cx="1065229" cy="37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27561" y="1506353"/>
            <a:ext cx="9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***</a:t>
            </a:r>
            <a:endParaRPr kumimoji="1" lang="en-US" altLang="ja-JP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4261700" y="6002540"/>
            <a:ext cx="999241" cy="414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Stand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37935" y="6000904"/>
            <a:ext cx="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Hit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67" y="3720412"/>
            <a:ext cx="2032152" cy="2117954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2922309" y="3129699"/>
            <a:ext cx="3035431" cy="10463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82953" y="3330704"/>
            <a:ext cx="1407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WIN</a:t>
            </a:r>
            <a:endParaRPr kumimoji="1" lang="ja-JP" altLang="en-US" sz="4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36219" y="1778491"/>
            <a:ext cx="3251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勝ったら真ん中に</a:t>
            </a:r>
            <a:r>
              <a:rPr kumimoji="1" lang="en-US" altLang="ja-JP" dirty="0" smtClean="0"/>
              <a:t>WIN</a:t>
            </a:r>
            <a:r>
              <a:rPr kumimoji="1" lang="ja-JP" altLang="en-US" dirty="0" smtClean="0"/>
              <a:t>と表示する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負けだと</a:t>
            </a:r>
            <a:r>
              <a:rPr kumimoji="1" lang="en-US" altLang="ja-JP" dirty="0" smtClean="0"/>
              <a:t>WIN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LOSE</a:t>
            </a:r>
            <a:r>
              <a:rPr kumimoji="1" lang="ja-JP" altLang="en-US" dirty="0" smtClean="0"/>
              <a:t>になる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Restart</a:t>
            </a:r>
            <a:r>
              <a:rPr kumimoji="1" lang="ja-JP" altLang="en-US" dirty="0" smtClean="0"/>
              <a:t>を押せばスライド２の画面に戻る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5944386" y="6014299"/>
            <a:ext cx="999241" cy="414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Restart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1" name="楕円 20"/>
          <p:cNvSpPr/>
          <p:nvPr/>
        </p:nvSpPr>
        <p:spPr>
          <a:xfrm>
            <a:off x="6038653" y="1429451"/>
            <a:ext cx="1781666" cy="1781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25386" y="2135618"/>
            <a:ext cx="13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ルーレット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623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129</Words>
  <Application>Microsoft Office PowerPoint</Application>
  <PresentationFormat>ワイド画面</PresentationFormat>
  <Paragraphs>38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xryox.1202@outlook.jp</dc:creator>
  <cp:lastModifiedBy>hiroppe0409@outlook.jp</cp:lastModifiedBy>
  <cp:revision>9</cp:revision>
  <dcterms:created xsi:type="dcterms:W3CDTF">2024-09-06T05:28:24Z</dcterms:created>
  <dcterms:modified xsi:type="dcterms:W3CDTF">2024-09-09T04:36:40Z</dcterms:modified>
</cp:coreProperties>
</file>