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9AC0-2960-48ED-B446-F1F3157E088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8019-E665-46E4-8F06-9B4AEB08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93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9AC0-2960-48ED-B446-F1F3157E088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8019-E665-46E4-8F06-9B4AEB08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7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9AC0-2960-48ED-B446-F1F3157E088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8019-E665-46E4-8F06-9B4AEB08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9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9AC0-2960-48ED-B446-F1F3157E088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8019-E665-46E4-8F06-9B4AEB08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9AC0-2960-48ED-B446-F1F3157E088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8019-E665-46E4-8F06-9B4AEB08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9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9AC0-2960-48ED-B446-F1F3157E088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8019-E665-46E4-8F06-9B4AEB08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37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9AC0-2960-48ED-B446-F1F3157E088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8019-E665-46E4-8F06-9B4AEB08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8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9AC0-2960-48ED-B446-F1F3157E088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8019-E665-46E4-8F06-9B4AEB08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2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9AC0-2960-48ED-B446-F1F3157E088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8019-E665-46E4-8F06-9B4AEB08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2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9AC0-2960-48ED-B446-F1F3157E088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8019-E665-46E4-8F06-9B4AEB08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0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9AC0-2960-48ED-B446-F1F3157E088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8019-E665-46E4-8F06-9B4AEB08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93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B519AC0-2960-48ED-B446-F1F3157E088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DF18019-E665-46E4-8F06-9B4AEB08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86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1E9D9-E48C-09F9-5162-4DDFE73DC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7109"/>
            <a:ext cx="9144000" cy="923781"/>
          </a:xfrm>
        </p:spPr>
        <p:txBody>
          <a:bodyPr/>
          <a:lstStyle/>
          <a:p>
            <a:r>
              <a:rPr lang="en-US" altLang="ko-KR" dirty="0"/>
              <a:t>Stateful 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05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A72C0-64C1-7076-4959-3B765C62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8580D-CB83-AAA0-93B5-A5844C65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3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992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Stateful Core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Stateful Core</dc:title>
  <dc:creator>준 허</dc:creator>
  <cp:lastModifiedBy>준 허</cp:lastModifiedBy>
  <cp:revision>1</cp:revision>
  <dcterms:created xsi:type="dcterms:W3CDTF">2024-05-13T05:37:17Z</dcterms:created>
  <dcterms:modified xsi:type="dcterms:W3CDTF">2024-05-13T22:09:59Z</dcterms:modified>
</cp:coreProperties>
</file>