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Task-1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4035" r="4035"/>
          <a:stretch>
            <a:fillRect/>
          </a:stretch>
        </p:blipFill>
        <p:spPr bwMode="auto">
          <a:xfrm>
            <a:off x="228600" y="533400"/>
            <a:ext cx="8686800" cy="5201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Task-10</a:t>
            </a:r>
            <a:endParaRPr 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4632" r="4632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Task-11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4813" r="4813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Task-12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5382" r="5382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Task-13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5590" r="5590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Task-14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6039" r="6039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Task-15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4960" r="4960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Task-16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5455" r="5455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Task-17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8265" r="8265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Task-18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6124" r="6124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338" y="1481138"/>
            <a:ext cx="6535737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3100" r="3100"/>
          <a:stretch>
            <a:fillRect/>
          </a:stretch>
        </p:blipFill>
        <p:spPr bwMode="auto">
          <a:xfrm>
            <a:off x="173558" y="457200"/>
            <a:ext cx="879318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Task-3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5729" r="5729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Task-4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5592" r="5592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Task-5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3879" r="3879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Task-6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4076" r="4076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Task-7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5623" r="5623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Task-8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4335" r="4335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291262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Task-9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5513" r="5513"/>
          <a:stretch>
            <a:fillRect/>
          </a:stretch>
        </p:blipFill>
        <p:spPr bwMode="auto">
          <a:xfrm>
            <a:off x="173038" y="457200"/>
            <a:ext cx="87931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18</Words>
  <Application>Microsoft Office PowerPoint</Application>
  <PresentationFormat>On-screen Show (4:3)</PresentationFormat>
  <Paragraphs>18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Task-11</vt:lpstr>
      <vt:lpstr>Task-12</vt:lpstr>
      <vt:lpstr>Task-13</vt:lpstr>
      <vt:lpstr>Task-14</vt:lpstr>
      <vt:lpstr>Task-15</vt:lpstr>
      <vt:lpstr>Task-16</vt:lpstr>
      <vt:lpstr>Task-17</vt:lpstr>
      <vt:lpstr>Task-18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swathi</dc:creator>
  <cp:lastModifiedBy>swathi</cp:lastModifiedBy>
  <cp:revision>38</cp:revision>
  <dcterms:created xsi:type="dcterms:W3CDTF">2006-08-16T00:00:00Z</dcterms:created>
  <dcterms:modified xsi:type="dcterms:W3CDTF">2023-09-06T13:29:56Z</dcterms:modified>
</cp:coreProperties>
</file>