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ชื่อโปรเจค/ประเภทบ้าน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รหัสนิสิต65312498 ชื่อนันทพงศ์ อ่ำเจ๊ก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</a:t>
            </a:r>
            <a:r>
              <a:rPr lang="th-TH" dirty="0"/>
              <a:t> </a:t>
            </a:r>
            <a:r>
              <a:rPr lang="en-US" dirty="0"/>
              <a:t>blogs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45716B-CBC6-26E8-C8B6-154AAB60A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46547"/>
            <a:ext cx="10515600" cy="1709494"/>
          </a:xfrm>
        </p:spPr>
      </p:pic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 (ถ้ามี)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 </a:t>
            </a:r>
            <a:r>
              <a:rPr lang="en-US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ชื่อโปรเจค/ประเภทบ้าน</vt:lpstr>
      <vt:lpstr>DataDictionary</vt:lpstr>
      <vt:lpstr>ส่วนที่เพิ่มเติมจาก Project ตั้งต้น (ถ้ามี)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nanthapong amchek</cp:lastModifiedBy>
  <cp:revision>2</cp:revision>
  <dcterms:created xsi:type="dcterms:W3CDTF">2024-10-08T09:35:04Z</dcterms:created>
  <dcterms:modified xsi:type="dcterms:W3CDTF">2024-10-11T16:48:21Z</dcterms:modified>
</cp:coreProperties>
</file>