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2" r:id="rId9"/>
    <p:sldId id="261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BDEE4-E71D-40D7-8846-280126241CC3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FBB9E-D013-42A0-8D6C-D14CB0FD2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9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FBB9E-D013-42A0-8D6C-D14CB0FD260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35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7FB1-AC2E-4CF4-A9EC-473E3F98AC9E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1BDF-4354-4AEB-AE3D-DCF9A84BD3B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00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7FB1-AC2E-4CF4-A9EC-473E3F98AC9E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1BDF-4354-4AEB-AE3D-DCF9A84BD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03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7FB1-AC2E-4CF4-A9EC-473E3F98AC9E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1BDF-4354-4AEB-AE3D-DCF9A84BD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02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7FB1-AC2E-4CF4-A9EC-473E3F98AC9E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1BDF-4354-4AEB-AE3D-DCF9A84BD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8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7FB1-AC2E-4CF4-A9EC-473E3F98AC9E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1BDF-4354-4AEB-AE3D-DCF9A84BD3B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87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7FB1-AC2E-4CF4-A9EC-473E3F98AC9E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1BDF-4354-4AEB-AE3D-DCF9A84BD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5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7FB1-AC2E-4CF4-A9EC-473E3F98AC9E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1BDF-4354-4AEB-AE3D-DCF9A84BD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71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7FB1-AC2E-4CF4-A9EC-473E3F98AC9E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1BDF-4354-4AEB-AE3D-DCF9A84BD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34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7FB1-AC2E-4CF4-A9EC-473E3F98AC9E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1BDF-4354-4AEB-AE3D-DCF9A84BD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1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F7FB1-AC2E-4CF4-A9EC-473E3F98AC9E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F61BDF-4354-4AEB-AE3D-DCF9A84BD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92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7FB1-AC2E-4CF4-A9EC-473E3F98AC9E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1BDF-4354-4AEB-AE3D-DCF9A84BD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05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F7FB1-AC2E-4CF4-A9EC-473E3F98AC9E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F61BDF-4354-4AEB-AE3D-DCF9A84BD3B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0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353A-94B1-8032-8656-934264D8A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sz="4000" cap="all" spc="200" dirty="0">
                <a:solidFill>
                  <a:schemeClr val="tx2"/>
                </a:solidFill>
                <a:ea typeface="+mn-ea"/>
                <a:cs typeface="+mn-cs"/>
              </a:rPr>
              <a:t>E-Commerce product </a:t>
            </a:r>
            <a:r>
              <a:rPr lang="en-IN" sz="4400" cap="all" spc="200" dirty="0">
                <a:solidFill>
                  <a:schemeClr val="tx2"/>
                </a:solidFill>
                <a:ea typeface="+mn-ea"/>
                <a:cs typeface="+mn-cs"/>
              </a:rPr>
              <a:t>analysis</a:t>
            </a:r>
            <a:r>
              <a:rPr lang="en-IN" cap="all" spc="200" dirty="0">
                <a:solidFill>
                  <a:schemeClr val="tx2"/>
                </a:solidFill>
                <a:ea typeface="+mn-ea"/>
                <a:cs typeface="+mn-cs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23F54-8EC0-5834-432F-F4F388962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Nanthini h</a:t>
            </a:r>
          </a:p>
          <a:p>
            <a:pPr algn="r"/>
            <a:r>
              <a:rPr lang="en-IN" dirty="0"/>
              <a:t>Dads – may 2025</a:t>
            </a:r>
          </a:p>
        </p:txBody>
      </p:sp>
    </p:spTree>
    <p:extLst>
      <p:ext uri="{BB962C8B-B14F-4D97-AF65-F5344CB8AC3E}">
        <p14:creationId xmlns:p14="http://schemas.microsoft.com/office/powerpoint/2010/main" val="297667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259F-37DD-F183-C30D-2D084C5A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E5A5-EF6B-1C49-1714-909EF4D1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4102"/>
            <a:ext cx="10058400" cy="376499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the best-performing model, hyperparameter tuning is applied to further optimize its performance.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such as Grid Search and Random Search are used to experiment with different parameter configurations.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model configuration is documented, ensuring maximum accuracy and robustness.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40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2B8A-5D05-D214-25F2-41A28747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C232-9C5B-B9A7-CEFA-96FBBCA2C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3934"/>
            <a:ext cx="10058400" cy="375515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following a data-driven approach, this project enables the company to better understand customer behavior and market trends.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and classification models provide actionable insights that can be applied to optimize product offerings and marketing strategies.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project demonstrates the effective use of data science in enhancing business decision-making.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53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82E4-27C2-FC1B-3513-25AF23E1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8655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A657-CB34-6172-3AC2-D89D1E74A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106" y="1956619"/>
            <a:ext cx="10058400" cy="4247535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analyzing product data from an e-commerce platform to better understand market trends and customer preferences.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leveraging data science techniques, the project aims to improve the company’s product offerings and marketing strategies.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combines data collection, cleaning, storage, and machine learning to generate actionable business insights.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44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C60B-28A8-0B08-0A2C-CD85BA91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E175-4B3D-F161-7EEE-33F9C9413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058" y="2251586"/>
            <a:ext cx="10058400" cy="3617507"/>
          </a:xfrm>
        </p:spPr>
        <p:txBody>
          <a:bodyPr>
            <a:normAutofit/>
          </a:bodyPr>
          <a:lstStyle/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objectives of this project are to collect product data through web scraping, clean and preprocess the data, and store it in a relational database. 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the project applies unsupervised learning to cluster products, supervised learning to predict product categories, and hyperparameter tuning to optimize model performance.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all findings and methodologies will be documented in a comprehensive report and presentation.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3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63DB-D161-1F0C-CA9B-D23DED71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365D-8CC6-E8DE-3F66-5D4FAF507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2760"/>
            <a:ext cx="10058400" cy="3686333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 in this project involves web scraping, where product information such as name, price, category, ratings, and the number of reviews is collected from a suitable e-commerce website.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library like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used to automate this process.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data is stored in a CSV file while ensuring compliance with the website’s terms of service.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DEB578-380C-B59F-EF97-52BFD54D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64" y="4208174"/>
            <a:ext cx="2834886" cy="762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2D563B-1AD4-03D7-A4EE-3A0F02848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875" y="4033300"/>
            <a:ext cx="5075360" cy="1676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4B96B1-F2F2-956D-227C-312E2B7DE61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25475" y="0"/>
            <a:ext cx="11509361" cy="644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4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4878-51DD-F34C-B0F3-17FB6871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6395-E0A4-1566-5057-1504803F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702" y="2192594"/>
            <a:ext cx="9965977" cy="36765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raw data is collected, it is loaded into a Pandas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cleaning and preprocessing.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are handled appropriately, irrelevant entries are removed, and formats such as currency and text casing are standardized.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488E3-E58A-059C-00A3-93A2467F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73" y="3920490"/>
            <a:ext cx="2301240" cy="1455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F6A9CB-DF76-F76A-A941-C492F0073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000" y="3973830"/>
            <a:ext cx="2659380" cy="13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6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EECF-01FF-8172-072C-1FDBB860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2924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5F15-6DE7-1110-F0F1-FE6FEC98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7122"/>
            <a:ext cx="10058400" cy="394197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cleaning,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performed to uncover patterns, trends, and relationships within the dataset.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includes analyzing data distributions, identifying outliers, and visualizing key metrics such as price ranges, ratings, and product categories.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provides valuable insights that guide subsequent machine learning steps.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6A22A-0DDB-B4A2-3F4F-352581117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050" y="3691630"/>
            <a:ext cx="4405995" cy="2585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836473-AC75-7D06-F61D-F851DAE21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117" y="3691630"/>
            <a:ext cx="4581833" cy="25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8D0E-6CB1-0C21-81EC-21070F9F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DC69E-5A68-0545-CB4B-999529A0E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3432"/>
            <a:ext cx="10058400" cy="37256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cleaned dataset is stored in a relational database for structured querying and efficient access.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manage the data.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step ensures that the dataset is well-organized, secure, and ready for further analysis.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67CAA-600B-8387-5129-F3BDFC730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60" y="3787605"/>
            <a:ext cx="5112775" cy="23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1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B5EB-8ED0-EB0D-8E23-0193DE57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B4DC6-634B-3E70-40F1-B709063A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8129"/>
            <a:ext cx="10058400" cy="400096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is applied to the stored dataset to discover hidden patterns and group similar products.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algorithms such as K-Means are used, and the number of clusters is experimented with to find the optimal grouping.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new column is added to the dataset to indicate each product’s cluster membership, providing meaningful segmentation insights.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DFBB1-B9AB-8E09-7D5E-AAD40C2D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033" y="3991897"/>
            <a:ext cx="3568336" cy="23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9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A747-6F94-93AD-58D7-C7CF7036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991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E549E-40CE-E0EB-E54E-4CB8BCA1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032" y="1858297"/>
            <a:ext cx="9926648" cy="30283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supervised learning stage, classification models are implemented to predict product categories or other relevant labels based on the dataset’s features.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 include Logistic Regression, Support Vector Machine (SVM), k-Nearest Neighbors (k-NN), Random Forest,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is evaluated using metrics such as accuracy, precision, recall, and F1-score to identify the most effective algorithm.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99047-3F77-B671-49D2-8E153B47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312" y="3675798"/>
            <a:ext cx="5182263" cy="28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7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7051</TotalTime>
  <Words>595</Words>
  <Application>Microsoft Office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Times New Roman</vt:lpstr>
      <vt:lpstr>Retrospect</vt:lpstr>
      <vt:lpstr>E-Commerce product analysis </vt:lpstr>
      <vt:lpstr>Introduction</vt:lpstr>
      <vt:lpstr>Project Overview</vt:lpstr>
      <vt:lpstr>Web Scraping</vt:lpstr>
      <vt:lpstr>Data Cleaning</vt:lpstr>
      <vt:lpstr>EDA</vt:lpstr>
      <vt:lpstr>Data Storage</vt:lpstr>
      <vt:lpstr>Unsupervised</vt:lpstr>
      <vt:lpstr>Supervised</vt:lpstr>
      <vt:lpstr>Hyperparameter Tuning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Nanthini H</dc:creator>
  <cp:lastModifiedBy>Nanthini H</cp:lastModifiedBy>
  <cp:revision>16</cp:revision>
  <dcterms:created xsi:type="dcterms:W3CDTF">2025-09-18T14:06:00Z</dcterms:created>
  <dcterms:modified xsi:type="dcterms:W3CDTF">2025-10-08T08:45:38Z</dcterms:modified>
</cp:coreProperties>
</file>