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8" r:id="rId1"/>
  </p:sldMasterIdLst>
  <p:sldIdLst>
    <p:sldId id="256" r:id="rId2"/>
    <p:sldId id="267" r:id="rId3"/>
    <p:sldId id="258" r:id="rId4"/>
    <p:sldId id="259" r:id="rId5"/>
    <p:sldId id="273" r:id="rId6"/>
    <p:sldId id="274" r:id="rId7"/>
    <p:sldId id="261" r:id="rId8"/>
    <p:sldId id="262" r:id="rId9"/>
    <p:sldId id="266" r:id="rId10"/>
    <p:sldId id="263" r:id="rId11"/>
    <p:sldId id="264" r:id="rId12"/>
    <p:sldId id="26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NTHINI%20H\OneDrive\Desktop\Milestone\New%20folder\Salary_Surve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[Salary_Survey.xlsx]PIVOT TABLES !SAL_IND_5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Salary  by Top 5 Industries</a:t>
            </a:r>
          </a:p>
        </c:rich>
      </c:tx>
      <c:layout>
        <c:manualLayout>
          <c:xMode val="edge"/>
          <c:yMode val="edge"/>
          <c:x val="0.26722458536305643"/>
          <c:y val="7.5265304944341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845626486285382"/>
          <c:y val="0.32904556599131773"/>
          <c:w val="0.5372361207248364"/>
          <c:h val="0.5284378772259081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TABLES 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TABLES '!$A$2:$A$6</c:f>
              <c:strCache>
                <c:ptCount val="5"/>
                <c:pt idx="0">
                  <c:v>Communications &amp; Public Relations</c:v>
                </c:pt>
                <c:pt idx="1">
                  <c:v>Pharmaceuticals &amp; Biotechnology</c:v>
                </c:pt>
                <c:pt idx="2">
                  <c:v>Information Technology (IT)</c:v>
                </c:pt>
                <c:pt idx="3">
                  <c:v>Consumer Goods</c:v>
                </c:pt>
                <c:pt idx="4">
                  <c:v>Cosmetics &amp; Personal Care</c:v>
                </c:pt>
              </c:strCache>
            </c:strRef>
          </c:cat>
          <c:val>
            <c:numRef>
              <c:f>'PIVOT TABLES '!$B$2:$B$6</c:f>
              <c:numCache>
                <c:formatCode>[&gt;=1000000]#0.0,,,"M";[&gt;=1000]#0.0,"K";0</c:formatCode>
                <c:ptCount val="5"/>
                <c:pt idx="0">
                  <c:v>105760</c:v>
                </c:pt>
                <c:pt idx="1">
                  <c:v>103144.06081578949</c:v>
                </c:pt>
                <c:pt idx="2">
                  <c:v>102598.26521805326</c:v>
                </c:pt>
                <c:pt idx="3">
                  <c:v>98032.1</c:v>
                </c:pt>
                <c:pt idx="4">
                  <c:v>92500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20-4F4E-ACD4-2CA9299FF5D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81994831"/>
        <c:axId val="981997711"/>
      </c:barChart>
      <c:catAx>
        <c:axId val="981994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997711"/>
        <c:crosses val="autoZero"/>
        <c:auto val="1"/>
        <c:lblAlgn val="ctr"/>
        <c:lblOffset val="100"/>
        <c:noMultiLvlLbl val="0"/>
      </c:catAx>
      <c:valAx>
        <c:axId val="98199771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[&gt;=1000000]#0.0,,,&quot;M&quot;;[&gt;=1000]#0.0,&quot;K&quot;;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99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1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64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90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7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573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19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73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358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38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1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27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3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5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3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86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6B736A-F518-433C-9ACF-F076880D2FA0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0B6BF9-DEE9-42A9-9A85-B02463DD3C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9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910D-BCC1-1B37-CFB0-2A2BFC6E3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Survey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AnalysisAcross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Industries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-Using Excel and SQL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25A14-281F-853C-91F4-E6650934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4277359"/>
            <a:ext cx="6987645" cy="110744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Nanthini 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: DA DS - May 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10-08-2025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60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4F3-6E54-DFC1-D8EC-BB3245A85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2765"/>
          </a:xfrm>
        </p:spPr>
        <p:txBody>
          <a:bodyPr>
            <a:norm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9384B-0CCF-1E27-AE8D-5403FFEDF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6881"/>
            <a:ext cx="10018713" cy="408432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&amp; Public Relations  and Pharmaceuticals &amp; Biotechnology  are top paying industries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with advanced degrees (Master’s/PhD) earn significantly more than those with only a Bachelor’s degree.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Liechtenstein and Slovakia emerged as the top-paying countries in the dataset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20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45E-7E2F-E35A-8B4D-7A9F3543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2276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2D46-B389-2597-8214-AC4AAEE5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6081"/>
            <a:ext cx="10018713" cy="41351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organizations to review pay structures for equity across genders and locations.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salary transparency in recruitment to attract top talent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pay raises with industry benchmarks and experience levels.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skill development programs for employees in lower-paying categories.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22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5010-FFA8-1F32-DEF4-D3549C08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41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CBC0-6F6A-53C8-002B-F1F2D48BE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98321"/>
            <a:ext cx="10018713" cy="399288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survey analysis provided valuable insights into compensation trends and disparities.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offers a clear, interactive way to explore salary data across multiple dimensions.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can guide fair pay policies and competitive salary offerings.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surveys can include more demographic variables for richer analysis.</a:t>
            </a:r>
          </a:p>
        </p:txBody>
      </p:sp>
    </p:spTree>
    <p:extLst>
      <p:ext uri="{BB962C8B-B14F-4D97-AF65-F5344CB8AC3E}">
        <p14:creationId xmlns:p14="http://schemas.microsoft.com/office/powerpoint/2010/main" val="449960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99E7-E6FE-F639-22EF-007F5F920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11BDE-BF12-294B-A086-2F4B36C45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A3BC-FFE4-1CF1-D66C-B7FD8C76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836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17FA-3AE4-60A9-80BA-8883AC3A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1"/>
            <a:ext cx="10018713" cy="36576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analyze salary survey data to understand pay trends and patterns.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identify how salaries vary by job title, industry, location, gender, and experience level.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focuses on the provided dataset, which contains detailed compensation information.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461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FD99-C54A-A923-A8B2-8FE4EF35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0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BAEC3-0FB5-096E-C33A-6C188E72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7525"/>
            <a:ext cx="10018713" cy="304739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28000 rows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salary and job-related information.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covers responses from professionals across multiple industries and countries.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 include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Title, Industry, Location, Experience Level, Education, Gender, Salary, Additional Compensation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includes both numerical variables (salary) and categorical variables (job titles, industries, locations).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D1ADE-174B-491B-C735-5DAB4B6BF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023" y="4364922"/>
            <a:ext cx="8890000" cy="249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5528-82EA-C617-1C9B-B4B0A203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93799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497A-1453-E49A-52A9-60872F97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85801"/>
            <a:ext cx="10018713" cy="51053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where possible; excluded incomplete rows when necessary.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all salaries into USD for standard comparison.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job titles, industries, and country names for consistency.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and addressed extreme outliers in salary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currency conversion rates and ensured data accuracy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1215-EE82-3C79-FA11-698FEC02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5156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PERFORMED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3E58-4544-261C-9AC4-ABBEEEFE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9441"/>
            <a:ext cx="10018713" cy="392176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by industry and gender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pay gaps.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salary compensation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(base + extras) by job title.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range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(min, max, avg) for each education level.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by industry and experience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level.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salary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age range and gender.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171F9F-B08B-A02D-6112-F7954A7C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36" y="4975790"/>
            <a:ext cx="5944115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CEA0-10DC-DDB9-B59D-61F602FE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077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PERFORMED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F54C-505F-9A80-20C1-3A01A56F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18641"/>
            <a:ext cx="10018713" cy="3972560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highest-paying job titles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each country.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by city and industry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with extra compensation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gender.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compensation by job title and years of experience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by industry, gender, and education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together.</a:t>
            </a: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BAA17-6606-57C3-6648-8C4F5660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30" y="4785274"/>
            <a:ext cx="5563082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7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0730-257D-BFD5-387F-F7F3D9EF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7360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C23F-D9A9-4429-468D-04ABEF78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93521"/>
            <a:ext cx="10018713" cy="375919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pivot tables to compare average salaries across job titles and industries.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charts showing salary trends by years of experience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bar charts to visualize top 5 highest-paying Industries.</a:t>
            </a:r>
          </a:p>
          <a:p>
            <a:pPr marL="0" indent="0">
              <a:buNone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7F8974-C3D9-4E7B-B48A-82AB5494C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44025"/>
              </p:ext>
            </p:extLst>
          </p:nvPr>
        </p:nvGraphicFramePr>
        <p:xfrm>
          <a:off x="6024880" y="4006896"/>
          <a:ext cx="6238240" cy="211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04DE2A-9956-DBC0-DE42-318BADFEE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317428"/>
              </p:ext>
            </p:extLst>
          </p:nvPr>
        </p:nvGraphicFramePr>
        <p:xfrm>
          <a:off x="1981200" y="4006896"/>
          <a:ext cx="3662680" cy="19056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2540">
                  <a:extLst>
                    <a:ext uri="{9D8B030D-6E8A-4147-A177-3AD203B41FA5}">
                      <a16:colId xmlns:a16="http://schemas.microsoft.com/office/drawing/2014/main" val="1303161024"/>
                    </a:ext>
                  </a:extLst>
                </a:gridCol>
                <a:gridCol w="1380140">
                  <a:extLst>
                    <a:ext uri="{9D8B030D-6E8A-4147-A177-3AD203B41FA5}">
                      <a16:colId xmlns:a16="http://schemas.microsoft.com/office/drawing/2014/main" val="3796868564"/>
                    </a:ext>
                  </a:extLst>
                </a:gridCol>
              </a:tblGrid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1" u="none" strike="noStrike" dirty="0">
                          <a:effectLst/>
                        </a:rPr>
                        <a:t>Top 5 Industries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Avg of </a:t>
                      </a:r>
                      <a:r>
                        <a:rPr lang="en-US" sz="1100" b="1" u="none" strike="noStrike" dirty="0" err="1">
                          <a:effectLst/>
                        </a:rPr>
                        <a:t>Salary_in_USD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61734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Communications &amp; Public Relations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105.8K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06140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Pharmaceuticals &amp; Biotechnology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103.1K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37384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Information Technology (IT)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102.6K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2790583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Consumer Goods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98.0K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182229"/>
                  </a:ext>
                </a:extLst>
              </a:tr>
              <a:tr h="31760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u="none" strike="noStrike">
                          <a:effectLst/>
                        </a:rPr>
                        <a:t>Cosmetics &amp; Personal 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u="none" strike="noStrike" dirty="0">
                          <a:effectLst/>
                        </a:rPr>
                        <a:t>92.5K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9756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97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C4C3-AD66-9802-47F9-D3560865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D642A-C346-4C50-E010-4986E39A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2881"/>
            <a:ext cx="10018713" cy="43383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 interactive salary analysis dashboard summarizing main KPIs.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salary, median salary, and total respondents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headline metrics.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salaries by job title,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salary trends over years of experience,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industry distribution.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slicers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country, gender, and experience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filter results.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86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9ADD6B-5DF2-EF25-CA08-ED9B59831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3" y="1142534"/>
            <a:ext cx="10009239" cy="47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1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426</TotalTime>
  <Words>601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Parallax</vt:lpstr>
      <vt:lpstr>  Salary Survey AnalysisAcross Global Industries -Using Excel and SQL </vt:lpstr>
      <vt:lpstr> OBJECTIVE</vt:lpstr>
      <vt:lpstr>DATASET OVERVIEW</vt:lpstr>
      <vt:lpstr>DATA CLEANING PROCESS</vt:lpstr>
      <vt:lpstr>SQL QUERIES PERFORMED</vt:lpstr>
      <vt:lpstr>SQL QUERIES PERFORMED</vt:lpstr>
      <vt:lpstr>PIVOT TABLES AND CHARTS</vt:lpstr>
      <vt:lpstr>DASHBOARD</vt:lpstr>
      <vt:lpstr>PowerPoint Presentation</vt:lpstr>
      <vt:lpstr>KEY INSIGHTS</vt:lpstr>
      <vt:lpstr>RECOMMENDATIONS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Nanthini H</dc:creator>
  <cp:lastModifiedBy>Nanthini H</cp:lastModifiedBy>
  <cp:revision>16</cp:revision>
  <dcterms:created xsi:type="dcterms:W3CDTF">2025-08-09T19:15:08Z</dcterms:created>
  <dcterms:modified xsi:type="dcterms:W3CDTF">2025-08-10T15:12:58Z</dcterms:modified>
</cp:coreProperties>
</file>