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8" r:id="rId2"/>
    <p:sldId id="257" r:id="rId3"/>
    <p:sldId id="258" r:id="rId4"/>
    <p:sldId id="270" r:id="rId5"/>
    <p:sldId id="259" r:id="rId6"/>
    <p:sldId id="260" r:id="rId7"/>
    <p:sldId id="272" r:id="rId8"/>
    <p:sldId id="261" r:id="rId9"/>
    <p:sldId id="273" r:id="rId10"/>
    <p:sldId id="262" r:id="rId11"/>
    <p:sldId id="263" r:id="rId12"/>
    <p:sldId id="274" r:id="rId13"/>
    <p:sldId id="27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0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50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1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142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26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19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49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111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9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2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18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8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9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17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90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09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96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E282A2-8E88-4B07-A822-3475CE8214A4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8CEFF8-B58C-43CB-84FA-E8E3425497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44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E890-879D-6859-6168-713FEBEE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59975"/>
            <a:ext cx="8825658" cy="227125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Dataset Analysis – Advanced Excel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4150D-5F52-32B1-DD82-B2D8F7188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Nanthini </a:t>
            </a:r>
            <a:r>
              <a:rPr lang="en-I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Hariraman</a:t>
            </a:r>
            <a:endParaRPr lang="en-I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23-06-2025</a:t>
            </a:r>
          </a:p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DS &amp; May batch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41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B362-10A2-BC9A-8455-6381D7B7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What-If Analysis &amp; Goal Seek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4620-1B8E-078B-0788-0F0C88DD0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Seek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Excel tool to find the input needed to reach a desired result.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E.g., calculate units needed to hit a target revenue.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Scenario Analysis :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different inputs (e.g., Sales Value, based on Discount change) to see their impact.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understand possible future outcomes.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B9597F-8312-75D7-EE61-B34246AA4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895" y="2654355"/>
            <a:ext cx="1546994" cy="975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434C42-7561-2BEC-5D11-3F7BB32A6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495" y="2603500"/>
            <a:ext cx="1562235" cy="1341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A9A471-BF64-63A4-0183-2E171AE03272}"/>
              </a:ext>
            </a:extLst>
          </p:cNvPr>
          <p:cNvSpPr txBox="1"/>
          <p:nvPr/>
        </p:nvSpPr>
        <p:spPr>
          <a:xfrm>
            <a:off x="9294566" y="2326501"/>
            <a:ext cx="1452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After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AC5C73-BCEA-182F-84BB-F5023506C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293" y="5054561"/>
            <a:ext cx="4906198" cy="14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13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55FA-9E67-6A4F-F8B4-C2EEC719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Macros and Automation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6EA5-20CF-1402-618B-23A7709B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Macro:</a:t>
            </a:r>
          </a:p>
          <a:p>
            <a:pPr marL="40005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recorded set of actions in Excel that is used to automates repetitive tasks like formatting, calculations, or report updates.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A2FD9-6F64-3338-F474-9E61574A3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87" y="3621980"/>
            <a:ext cx="4680155" cy="137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D8EDFA-166D-2D0D-C606-6BEA1F7F5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314" y="4549036"/>
            <a:ext cx="2277937" cy="1646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5A5AFC-8928-4B6F-12D7-A477E969F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013" y="2283725"/>
            <a:ext cx="2857095" cy="22653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08A7ED-782E-3F44-F462-510914EC6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3778" y="4945472"/>
            <a:ext cx="1943268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9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E92FBA-10B2-8EEB-C706-67B7ED04F7A0}"/>
              </a:ext>
            </a:extLst>
          </p:cNvPr>
          <p:cNvSpPr txBox="1"/>
          <p:nvPr/>
        </p:nvSpPr>
        <p:spPr>
          <a:xfrm>
            <a:off x="373625" y="117987"/>
            <a:ext cx="29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C484E8-83E9-24EE-C0AF-5B2F7710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1" y="487319"/>
            <a:ext cx="6264183" cy="25148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57B727-18ED-B018-FBD2-8EB6566085D3}"/>
              </a:ext>
            </a:extLst>
          </p:cNvPr>
          <p:cNvSpPr txBox="1"/>
          <p:nvPr/>
        </p:nvSpPr>
        <p:spPr>
          <a:xfrm>
            <a:off x="191211" y="3236959"/>
            <a:ext cx="8952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made while Macro recording an Copied to another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348850-29ED-022B-0351-DD8456216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36" y="3841113"/>
            <a:ext cx="4630994" cy="27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9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74FC-F85A-9096-75FB-0502FA66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6D34-BE74-C470-ACC4-D349A795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92594"/>
            <a:ext cx="8825659" cy="42180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Sales Are Strong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Are Increasing Every Year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Shipping Is Most Popular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Segment Buys the Most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 Products Sell Best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Region Has the Highest Sales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Standard Shipping Benefits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Top Categories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Corporate and Home Office Buyers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Sales in the South Region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Discounts Smart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9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9B15-6A0D-55C4-A8D8-6E9D6536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53B9B-2057-708F-F42E-8DAF078F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used advanced Excel techniques to analyze a comprehensive sales dataset.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calculating key metrics, visualizing trends with PivotTables and charts, and creating an interactive dashboard, we were able to uncover valuable business insights.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like Goal Seek, What-If Analysis, and Macros helped us explore different scenarios and automate repetitive tasks, increasing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demonstrated how Excel can be a powerful tool for data analysis and decision-making in a business environment.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344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3879-C99E-545A-74AC-F7609D23C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empus Sans ITC" panose="04020404030D07020202" pitchFamily="82" charset="0"/>
              </a:rPr>
              <a:t>THANKYOU 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74716-994B-2646-2E5A-54291CB2B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Graphic 4" descr="Angel face with solid fill with solid fill">
            <a:extLst>
              <a:ext uri="{FF2B5EF4-FFF2-40B4-BE49-F238E27FC236}">
                <a16:creationId xmlns:a16="http://schemas.microsoft.com/office/drawing/2014/main" id="{47FFA123-CF22-89C3-A38B-1C5D2ADBE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6451" y="38364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15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F1E7A-F659-42B1-904C-DE82005D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&amp; Objectives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9326-5207-52B1-DF1A-FA154B8D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derive meaningful insights from sales data and using advanced Excel Tools and Techniques</a:t>
            </a:r>
          </a:p>
          <a:p>
            <a:pPr marL="457200" lvl="1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 and patterns in sales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Product and Channel Performance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effects of returns and discounts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and user-friendly dashboard</a:t>
            </a:r>
          </a:p>
          <a:p>
            <a:pPr marL="457200" lvl="1" indent="0">
              <a:buNone/>
            </a:pPr>
            <a:endParaRPr lang="en-I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3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F4F6-E871-83E4-18D5-A75CAE09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and Preparation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32DD-05A0-1727-2F23-F56645006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Descriptions:	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Sales dataset with around10000 rows; 21 Columns like Row ID, Order ID, Order Date, Ship Mode, Customer Details, Product Details and Sales and Discount Details.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Table structure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date and currency formats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Duplicates and Missing Values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9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46E53B-6767-C3A5-481D-0B7AEAE13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1" y="737093"/>
            <a:ext cx="11965858" cy="2593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3699C4-F344-5CB8-B5C1-31FBCA912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1" y="3995355"/>
            <a:ext cx="11674852" cy="2446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B99414-8C40-5194-1E6D-1B57272FD112}"/>
              </a:ext>
            </a:extLst>
          </p:cNvPr>
          <p:cNvSpPr txBox="1"/>
          <p:nvPr/>
        </p:nvSpPr>
        <p:spPr>
          <a:xfrm>
            <a:off x="3490452" y="235974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A558B-0B30-8A5E-806C-DFD57A839F48}"/>
              </a:ext>
            </a:extLst>
          </p:cNvPr>
          <p:cNvSpPr txBox="1"/>
          <p:nvPr/>
        </p:nvSpPr>
        <p:spPr>
          <a:xfrm>
            <a:off x="3224981" y="3588774"/>
            <a:ext cx="4670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FFDB8-0A3A-B7AD-9E0A-89D87E79B693}"/>
              </a:ext>
            </a:extLst>
          </p:cNvPr>
          <p:cNvSpPr txBox="1"/>
          <p:nvPr/>
        </p:nvSpPr>
        <p:spPr>
          <a:xfrm>
            <a:off x="443496" y="127121"/>
            <a:ext cx="1710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Visuals:</a:t>
            </a:r>
          </a:p>
        </p:txBody>
      </p:sp>
    </p:spTree>
    <p:extLst>
      <p:ext uri="{BB962C8B-B14F-4D97-AF65-F5344CB8AC3E}">
        <p14:creationId xmlns:p14="http://schemas.microsoft.com/office/powerpoint/2010/main" val="2288189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6A88-4A62-9E15-E302-D3679273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Calculation and Data Analysis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37CF-D702-79D9-0DE4-9BDB338A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Sales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like total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sales,average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sales, discount %,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help evaluate profitability and customer behavior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Formulas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SUM()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Total Sales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AVERAGEIF – Avg. Sales per 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COUNTIF – Count based on category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24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E322-5E80-493D-3D51-A7F78A4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Pivot Charts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7F70E-E27C-7E1F-9CC5-72567C91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is used to quickly summarize and compare data based on categories like Sales Channel, Product Category.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 Used: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: Quantity wise segment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: Sales based on Month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: Orders By Category 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55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6539D9-0BF4-1536-4462-5867691D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62" y="2631068"/>
            <a:ext cx="3138535" cy="1793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E20A28-A994-1E4E-45C9-D269D6409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859" y="2400210"/>
            <a:ext cx="3926535" cy="2426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209B31-A681-1E75-1A42-5C3C1E26FA25}"/>
              </a:ext>
            </a:extLst>
          </p:cNvPr>
          <p:cNvSpPr txBox="1"/>
          <p:nvPr/>
        </p:nvSpPr>
        <p:spPr>
          <a:xfrm>
            <a:off x="3480619" y="924232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and chart</a:t>
            </a:r>
          </a:p>
        </p:txBody>
      </p:sp>
    </p:spTree>
    <p:extLst>
      <p:ext uri="{BB962C8B-B14F-4D97-AF65-F5344CB8AC3E}">
        <p14:creationId xmlns:p14="http://schemas.microsoft.com/office/powerpoint/2010/main" val="8563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310B-AC12-B4A6-D1AB-4D189E1D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621AA-C3B1-EA2A-D3B9-4C4DA3A1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is used to provide a real-time ,and user-friendly overview of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Sales, Total Discount, Best selling product, and Average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 for region, Product type and Month.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7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16EDE0-6149-79F4-65DD-F1610BB235DD}"/>
              </a:ext>
            </a:extLst>
          </p:cNvPr>
          <p:cNvSpPr txBox="1"/>
          <p:nvPr/>
        </p:nvSpPr>
        <p:spPr>
          <a:xfrm>
            <a:off x="2910349" y="1103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3F4088-D293-6EFD-77E1-9D3F352AF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2" y="902012"/>
            <a:ext cx="9979743" cy="50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0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4614</TotalTime>
  <Words>545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Courier New</vt:lpstr>
      <vt:lpstr>Tempus Sans ITC</vt:lpstr>
      <vt:lpstr>Times New Roman</vt:lpstr>
      <vt:lpstr>Wingdings 3</vt:lpstr>
      <vt:lpstr>Ion Boardroom</vt:lpstr>
      <vt:lpstr>Sales Dataset Analysis – Advanced Excel Project</vt:lpstr>
      <vt:lpstr>Project Overview &amp; Objectives </vt:lpstr>
      <vt:lpstr>Data Description and Preparation </vt:lpstr>
      <vt:lpstr>PowerPoint Presentation</vt:lpstr>
      <vt:lpstr>Key Metrics Calculation and Data Analysis </vt:lpstr>
      <vt:lpstr>Pivot Tables and Pivot Charts </vt:lpstr>
      <vt:lpstr>PowerPoint Presentation</vt:lpstr>
      <vt:lpstr>Dashboard Overview </vt:lpstr>
      <vt:lpstr>PowerPoint Presentation</vt:lpstr>
      <vt:lpstr>What-If Analysis &amp; Goal Seek </vt:lpstr>
      <vt:lpstr>Macros and Automation </vt:lpstr>
      <vt:lpstr>PowerPoint Presentation</vt:lpstr>
      <vt:lpstr>Insights and Recommendations</vt:lpstr>
      <vt:lpstr>Conclusion</vt:lpstr>
      <vt:lpstr>THANKYOU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Nanthini H</dc:creator>
  <cp:lastModifiedBy>Nanthini H</cp:lastModifiedBy>
  <cp:revision>38</cp:revision>
  <dcterms:created xsi:type="dcterms:W3CDTF">2025-06-14T11:54:05Z</dcterms:created>
  <dcterms:modified xsi:type="dcterms:W3CDTF">2025-06-23T13:57:48Z</dcterms:modified>
</cp:coreProperties>
</file>