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18"/>
  </p:notesMasterIdLst>
  <p:sldIdLst>
    <p:sldId id="256" r:id="rId2"/>
    <p:sldId id="260" r:id="rId3"/>
    <p:sldId id="271" r:id="rId4"/>
    <p:sldId id="258" r:id="rId5"/>
    <p:sldId id="259" r:id="rId6"/>
    <p:sldId id="261" r:id="rId7"/>
    <p:sldId id="273" r:id="rId8"/>
    <p:sldId id="272" r:id="rId9"/>
    <p:sldId id="264" r:id="rId10"/>
    <p:sldId id="262" r:id="rId11"/>
    <p:sldId id="266" r:id="rId12"/>
    <p:sldId id="267" r:id="rId13"/>
    <p:sldId id="268" r:id="rId14"/>
    <p:sldId id="269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D10E6-4362-44E2-9794-9F831F5A750A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C0EC-D3B0-4268-BBAE-D845B50D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2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C0EC-D3B0-4268-BBAE-D845B50DCD7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3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4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9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4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120137-ECD8-44C7-9F18-130D7E342EB8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69BC-2E50-EEE4-E72B-65224BFEB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Laptop Dataset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8A78-37ED-B364-03DE-7FE0793B2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 : Nanthini H</a:t>
            </a:r>
          </a:p>
          <a:p>
            <a:r>
              <a:rPr lang="en-US" dirty="0"/>
              <a:t>Batch : DA DS - May 25</a:t>
            </a:r>
          </a:p>
          <a:p>
            <a:r>
              <a:rPr lang="en-US" dirty="0"/>
              <a:t>Guided By : Archana B</a:t>
            </a:r>
          </a:p>
          <a:p>
            <a:r>
              <a:rPr lang="en-US" dirty="0"/>
              <a:t>Date : 20-07-2025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9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933-95B0-B99F-7659-E533CF8E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BAC28-636A-A034-23E1-659FA46E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22090"/>
            <a:ext cx="10018713" cy="3950109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is a method used in statistics to make decisions based on data.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 check if a claim or assumption about the data is true.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if the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different between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gave a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of 0.0148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0.05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rejected the null hypothesis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Gaming laptops are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more expensive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1723-7D98-5690-345A-FF14783D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6C4A-51A6-E45F-B765-69887C53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turning numbers into pictures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So, we can easily understand patterns, trends, and relationships in data.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?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big picture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complex data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insights quickly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better decisions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6A94-354E-3EED-6DFB-BFBDB845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E285-7D35-597B-9627-C9B5F3AA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19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9337-1913-BE63-7F30-611F33C8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795"/>
            <a:ext cx="10018713" cy="162232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means analysing one variable at a time.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used Histogram plot, Count plot and analysed Price Distribution of laptops, laptop count by company, and Memory usage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5B591-6774-6E7D-25F6-0BF793E1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49214" y="3222521"/>
            <a:ext cx="5456904" cy="3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4493-4D10-5708-E7C2-F267FC3A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5DE6-CE89-4763-79C7-630A32D6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8535"/>
          </a:xfrm>
        </p:spPr>
        <p:txBody>
          <a:bodyPr>
            <a:normAutofit/>
          </a:bodyPr>
          <a:lstStyle/>
          <a:p>
            <a:r>
              <a:rPr lang="en-IN" sz="3200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CA65-47AB-FEF3-DD3A-A03172E3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8633"/>
            <a:ext cx="10018713" cy="963561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means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variables at the same time to see if there’s a relationship between them.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I used Bar Plot, Scatter plot and did for Laptop price with Screen size, Ram with price, Type with OS distribution.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5358-BBEE-4FA3-4DDB-A83FF1CE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08" y="2885185"/>
            <a:ext cx="6707889" cy="38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D091C-0225-A582-39A1-F908BA21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B2F-0244-F5BA-69D4-76F0088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87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FF07-6B93-913D-F922-E0943744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672"/>
            <a:ext cx="10018713" cy="1297857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means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2 variables at the same time to understand the relationship between all of them together.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by using Heatmap, 3D scatter Plot, Pair Plot  I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relationship between Inches ,Weight(kg) , Price(₹),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Company_Type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Ram(GB).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851F-5705-D2B2-FCE7-5667D8DB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30" y="2782529"/>
            <a:ext cx="5395428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5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168A-5868-4A32-0D29-5E8375D9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6EA7-6830-E9A4-3764-DBEF8CFB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9963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budget buyers, laptops with SSD + 8GB RAM provide good performance at a reasonable price.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gaming or high-performance use, look for laptops with dedicated GPUs and higher RAM.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should focus on producing lightweight laptops with SSD storage, as they are in demand.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removing older specs (like HDD-only models) from new product lines.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3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0B56C-F238-BE8A-07BA-2524DFE2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73D8-43D6-9527-0679-38B15CB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9155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977D-7414-ABB3-9B3C-3F91A154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and analyzed various features of laptops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that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like RAM, Storage Type, and Processor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big role in determining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generally the most expensive, while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Netbooks and Notebooks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budget-friendly.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and MSI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be on the higher price end, while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Asus and 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more affordable options.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C2D-598E-CDA3-C561-DEFA281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96665"/>
            <a:ext cx="10018713" cy="1351749"/>
          </a:xfrm>
        </p:spPr>
        <p:txBody>
          <a:bodyPr>
            <a:normAutofit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CD1A-4315-B41B-6D58-CBF02FB2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414"/>
            <a:ext cx="10018713" cy="344301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in performing an Exploratory Data Analysis of a laptop dataset containing specifications like Brand, RAM, Processor Type, Storage, Screen Resolution, Weight and Price.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uncover the hidden patterns and relationship between the price and performance of Laptops.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understanding this laptop data through summary statistics and visualizations, we aim to gain valuable insights that can assist customers, retailers and manufacturers in making data-driver decisions.</a:t>
            </a:r>
          </a:p>
        </p:txBody>
      </p:sp>
    </p:spTree>
    <p:extLst>
      <p:ext uri="{BB962C8B-B14F-4D97-AF65-F5344CB8AC3E}">
        <p14:creationId xmlns:p14="http://schemas.microsoft.com/office/powerpoint/2010/main" val="359193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CE0F-1DF9-DA55-7C03-67E0F661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85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B3D9-DC46-F8A3-FFEF-3B38ABF9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11968"/>
            <a:ext cx="10018713" cy="38340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Laptop Data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load the dataset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laptop_data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("laptopData.csv")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data, we can use below functions,</a:t>
            </a:r>
          </a:p>
          <a:p>
            <a:pPr marL="914400" lvl="2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info()             shape</a:t>
            </a:r>
          </a:p>
          <a:p>
            <a:pPr marL="914400" lvl="2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describe()      head()</a:t>
            </a:r>
          </a:p>
          <a:p>
            <a:pPr marL="914400" lvl="2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1303 Rows and 12 Columns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Company, Type, RAM, Weight, Price, Memory, etc.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9D6CC-92CE-2122-23BA-1D18C0FC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661" y="3826468"/>
            <a:ext cx="2874461" cy="2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C2E8-0021-B0BC-ECC9-457081C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4C0D-4B69-2CD2-9E00-29014BC7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we have one unknown column named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Unamed:0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using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=[Unamed:0 ]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 object data type into Numeric for numerical data using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converting the object datatype to numeric I removed string value in the data(like 1.2kg to 1.2, 8GB to 8)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95D6-B06C-1434-FF97-92136C22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65" y="5128260"/>
            <a:ext cx="406146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020-F687-B456-ED2B-D562A18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F1E7-86F7-05BF-69EC-473DB41B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0906"/>
            <a:ext cx="10018713" cy="2363882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we have  30 empty rows. I removed those by using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null values in Inches, Ram, and Weight columns. I filled the null values  with mode value based on Type name.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D0538-895D-806E-02DA-BFDB067F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70" y="4493875"/>
            <a:ext cx="5111115" cy="1386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72440-4194-53F2-E92E-55120CB4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28" y="4577749"/>
            <a:ext cx="3063505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6741-9EA9-A8B3-62FC-68AFFC0C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C6A8-7695-7AE0-FB49-7EAB07D7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22356"/>
            <a:ext cx="10018713" cy="3124201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outliers for numeric columns such as Price, Weight and Screen size.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Weight and  Screen size , replaced the outliers with median value based on the Types.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Didn’t handles outliers for Price and Ram columns, because based on the laptop types the price and Ram size might vary.</a:t>
            </a:r>
          </a:p>
        </p:txBody>
      </p:sp>
    </p:spTree>
    <p:extLst>
      <p:ext uri="{BB962C8B-B14F-4D97-AF65-F5344CB8AC3E}">
        <p14:creationId xmlns:p14="http://schemas.microsoft.com/office/powerpoint/2010/main" val="729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9D621-9C9A-A536-8A6E-F340D7EA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37" y="3036236"/>
            <a:ext cx="4854361" cy="30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04E5F-CDF1-53B3-8402-A87F2E9F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19" y="3036236"/>
            <a:ext cx="4770533" cy="3109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8A545-2B76-C545-BDD7-24950EAF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82" y="239454"/>
            <a:ext cx="6591871" cy="2796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3292A-721C-6E8F-DA33-D811B76C29CB}"/>
              </a:ext>
            </a:extLst>
          </p:cNvPr>
          <p:cNvSpPr txBox="1"/>
          <p:nvPr/>
        </p:nvSpPr>
        <p:spPr>
          <a:xfrm>
            <a:off x="2642122" y="6370707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Removing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3BE60-E49B-C4C5-80BB-6D972FE08969}"/>
              </a:ext>
            </a:extLst>
          </p:cNvPr>
          <p:cNvSpPr txBox="1"/>
          <p:nvPr/>
        </p:nvSpPr>
        <p:spPr>
          <a:xfrm>
            <a:off x="7603958" y="6370707"/>
            <a:ext cx="413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8339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1C32-601F-FD88-002D-654A0DC7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D6B-3A37-8650-9343-110810E7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067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FF2-65BD-8690-38F6-36186718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40975"/>
          </a:xfrm>
        </p:spPr>
        <p:txBody>
          <a:bodyPr>
            <a:normAutofit/>
          </a:bodyPr>
          <a:lstStyle/>
          <a:p>
            <a:r>
              <a:rPr lang="en-IN" sz="2000" dirty="0"/>
              <a:t>In Inches and Weight columns found  invalid value as’ ?’.</a:t>
            </a:r>
          </a:p>
          <a:p>
            <a:r>
              <a:rPr lang="en-IN" sz="2000" dirty="0"/>
              <a:t>While converting object type  into numeric value, this invalid value changed as Nan.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57FD-B7EE-3B0B-28B0-4354F027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17" y="4807974"/>
            <a:ext cx="527349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5E57-5FBA-8E12-36C8-050A454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8C56-1E32-054B-D9C3-2E0C5F14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85583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are numerical summaries of data sets that help make data understandable and interpretable.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checked Mean, Median, and Mode values for numerical columns.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76511B-CCFF-5DED-53D0-3202D2FD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4753651"/>
            <a:ext cx="342900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9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355</TotalTime>
  <Words>849</Words>
  <Application>Microsoft Office PowerPoint</Application>
  <PresentationFormat>Widescreen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Parallax</vt:lpstr>
      <vt:lpstr>Exploratory Data Analysis of Laptop Dataset  </vt:lpstr>
      <vt:lpstr>  INTRODUCTION </vt:lpstr>
      <vt:lpstr>DATA UNDERSTANDING</vt:lpstr>
      <vt:lpstr>DATA CLEANING</vt:lpstr>
      <vt:lpstr>HANDLING MISSING VALUES</vt:lpstr>
      <vt:lpstr>OUTLIERS HANDLING</vt:lpstr>
      <vt:lpstr>PowerPoint Presentation</vt:lpstr>
      <vt:lpstr>HANDLING INVALID VALUES</vt:lpstr>
      <vt:lpstr>DESCRIPTIVE ANALYSIS</vt:lpstr>
      <vt:lpstr>STATISTICAL ANALYSIS</vt:lpstr>
      <vt:lpstr>DATA VISUALIZATION</vt:lpstr>
      <vt:lpstr>UNIVARIATE ANALYSIS</vt:lpstr>
      <vt:lpstr>BIVARIATE ANALYSIS</vt:lpstr>
      <vt:lpstr>MULTIVARIATE ANALYSIS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Nanthini H</dc:creator>
  <cp:lastModifiedBy>Nanthini H</cp:lastModifiedBy>
  <cp:revision>40</cp:revision>
  <dcterms:created xsi:type="dcterms:W3CDTF">2025-07-20T03:50:35Z</dcterms:created>
  <dcterms:modified xsi:type="dcterms:W3CDTF">2025-07-20T09:46:11Z</dcterms:modified>
</cp:coreProperties>
</file>