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7" r:id="rId13"/>
    <p:sldId id="268" r:id="rId14"/>
  </p:sldIdLst>
  <p:sldSz type="screen16x9" cy="6858000" cx="12192000"/>
  <p:notesSz cx="6858000" cy="9144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1" autoAdjust="0"/>
    <p:restoredTop sz="94660"/>
  </p:normalViewPr>
  <p:slideViewPr>
    <p:cSldViewPr showGuides="1" snapToGrid="0">
      <p:cViewPr varScale="1">
        <p:scale>
          <a:sx n="53" d="100"/>
          <a:sy n="53" d="100"/>
        </p:scale>
        <p:origin x="180" y="54"/>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tableStyles" Target="tableStyles.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9" name=""/>
        <p:cNvGrpSpPr/>
        <p:nvPr/>
      </p:nvGrpSpPr>
      <p:grpSpPr>
        <a:xfrm>
          <a:off x="0" y="0"/>
          <a:ext cx="0" cy="0"/>
          <a:chOff x="0" y="0"/>
          <a:chExt cx="0" cy="0"/>
        </a:xfrm>
      </p:grpSpPr>
      <p:sp>
        <p:nvSpPr>
          <p:cNvPr id="1048650" name="Header Placeholder 1"/>
          <p:cNvSpPr>
            <a:spLocks noGrp="1"/>
          </p:cNvSpPr>
          <p:nvPr>
            <p:ph type="hdr" sz="quarter"/>
          </p:nvPr>
        </p:nvSpPr>
        <p:spPr>
          <a:xfrm>
            <a:off x="0" y="0"/>
            <a:ext cx="2971800" cy="458788"/>
          </a:xfrm>
          <a:prstGeom prst="rect"/>
        </p:spPr>
        <p:txBody>
          <a:bodyPr bIns="45720" lIns="91440" rIns="91440" rtlCol="0" tIns="45720" vert="horz"/>
          <a:lstStyle>
            <a:lvl1pPr algn="l">
              <a:defRPr sz="1200"/>
            </a:lvl1pPr>
          </a:lstStyle>
          <a:p>
            <a:endParaRPr lang="en-US"/>
          </a:p>
        </p:txBody>
      </p:sp>
      <p:sp>
        <p:nvSpPr>
          <p:cNvPr id="1048651" name="Date Placeholder 2"/>
          <p:cNvSpPr>
            <a:spLocks noGrp="1"/>
          </p:cNvSpPr>
          <p:nvPr>
            <p:ph type="dt" idx="1"/>
          </p:nvPr>
        </p:nvSpPr>
        <p:spPr>
          <a:xfrm>
            <a:off x="3884613" y="0"/>
            <a:ext cx="2971800" cy="458788"/>
          </a:xfrm>
          <a:prstGeom prst="rect"/>
        </p:spPr>
        <p:txBody>
          <a:bodyPr bIns="45720" lIns="91440" rIns="91440" rtlCol="0" tIns="45720" vert="horz"/>
          <a:lstStyle>
            <a:lvl1pPr algn="r">
              <a:defRPr sz="1200"/>
            </a:lvl1pPr>
          </a:lstStyle>
          <a:p>
            <a:fld id="{3EFD42F7-718C-4B98-AAEC-167E6DDD60A7}" type="datetimeFigureOut">
              <a:rPr lang="en-US" smtClean="0"/>
            </a:fld>
            <a:endParaRPr lang="en-US"/>
          </a:p>
        </p:txBody>
      </p:sp>
      <p:sp>
        <p:nvSpPr>
          <p:cNvPr id="1048652" name="Slide Image Placeholder 3"/>
          <p:cNvSpPr>
            <a:spLocks noChangeAspect="1" noRot="1" noGrp="1"/>
          </p:cNvSpPr>
          <p:nvPr>
            <p:ph type="sldImg" idx="2"/>
          </p:nvPr>
        </p:nvSpPr>
        <p:spPr>
          <a:xfrm>
            <a:off x="685800" y="1143000"/>
            <a:ext cx="5486400" cy="3086100"/>
          </a:xfrm>
          <a:prstGeom prst="rect"/>
          <a:noFill/>
          <a:ln w="12700">
            <a:solidFill>
              <a:prstClr val="black"/>
            </a:solidFill>
          </a:ln>
        </p:spPr>
        <p:txBody>
          <a:bodyPr anchor="ctr" bIns="45720" lIns="91440" rIns="91440" rtlCol="0" tIns="45720" vert="horz"/>
          <a:p>
            <a:endParaRPr lang="en-US"/>
          </a:p>
        </p:txBody>
      </p:sp>
      <p:sp>
        <p:nvSpPr>
          <p:cNvPr id="1048653" name="Notes Placeholder 4"/>
          <p:cNvSpPr>
            <a:spLocks noGrp="1"/>
          </p:cNvSpPr>
          <p:nvPr>
            <p:ph type="body" sz="quarter" idx="3"/>
          </p:nvPr>
        </p:nvSpPr>
        <p:spPr>
          <a:xfrm>
            <a:off x="685800" y="4400550"/>
            <a:ext cx="5486400" cy="3600450"/>
          </a:xfrm>
          <a:prstGeom prst="rect"/>
        </p:spPr>
        <p:txBody>
          <a:bodyPr bIns="45720" lIns="91440" rIns="91440" rtlCol="0" tIns="45720" vert="horz"/>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54" name="Footer Placeholder 5"/>
          <p:cNvSpPr>
            <a:spLocks noGrp="1"/>
          </p:cNvSpPr>
          <p:nvPr>
            <p:ph type="ftr" sz="quarter" idx="4"/>
          </p:nvPr>
        </p:nvSpPr>
        <p:spPr>
          <a:xfrm>
            <a:off x="0" y="8685213"/>
            <a:ext cx="2971800" cy="458787"/>
          </a:xfrm>
          <a:prstGeom prst="rect"/>
        </p:spPr>
        <p:txBody>
          <a:bodyPr anchor="b" bIns="45720" lIns="91440" rIns="91440" rtlCol="0" tIns="45720" vert="horz"/>
          <a:lstStyle>
            <a:lvl1pPr algn="l">
              <a:defRPr sz="1200"/>
            </a:lvl1pPr>
          </a:lstStyle>
          <a:p>
            <a:endParaRPr lang="en-US"/>
          </a:p>
        </p:txBody>
      </p:sp>
      <p:sp>
        <p:nvSpPr>
          <p:cNvPr id="1048655" name="Slide Number Placeholder 6"/>
          <p:cNvSpPr>
            <a:spLocks noGrp="1"/>
          </p:cNvSpPr>
          <p:nvPr>
            <p:ph type="sldNum" sz="quarter" idx="5"/>
          </p:nvPr>
        </p:nvSpPr>
        <p:spPr>
          <a:xfrm>
            <a:off x="3884613" y="8685213"/>
            <a:ext cx="2971800" cy="458787"/>
          </a:xfrm>
          <a:prstGeom prst="rect"/>
        </p:spPr>
        <p:txBody>
          <a:bodyPr anchor="b" bIns="45720" lIns="91440" rIns="91440" rtlCol="0" tIns="45720" vert="horz"/>
          <a:lstStyle>
            <a:lvl1pPr algn="r">
              <a:defRPr sz="1200"/>
            </a:lvl1pPr>
          </a:lstStyle>
          <a:p>
            <a:fld id="{21B2AA4F-B828-4D7C-AFD3-893933DAFCB4}" type="slidenum">
              <a:rPr lang="en-US" smtClean="0"/>
            </a:fld>
            <a:endParaRPr lang="en-US"/>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image" Target="../media/image1.jpeg"/><Relationship Id="rId2"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showMasterSp="0" type="title">
  <p:cSld name="Title Slide">
    <p:bg>
      <p:bgPr>
        <a:solidFill>
          <a:schemeClr val="bg1"/>
        </a:solidFill>
        <a:effectLst/>
      </p:bgPr>
    </p:bg>
    <p:spTree>
      <p:nvGrpSpPr>
        <p:cNvPr id="39" name=""/>
        <p:cNvGrpSpPr/>
        <p:nvPr/>
      </p:nvGrpSpPr>
      <p:grpSpPr>
        <a:xfrm>
          <a:off x="0" y="0"/>
          <a:ext cx="0" cy="0"/>
          <a:chOff x="0" y="0"/>
          <a:chExt cx="0" cy="0"/>
        </a:xfrm>
      </p:grpSpPr>
      <p:pic>
        <p:nvPicPr>
          <p:cNvPr id="2097154" name="Picture 2"/>
          <p:cNvPicPr>
            <a:picLocks noChangeAspect="1"/>
          </p:cNvPicPr>
          <p:nvPr/>
        </p:nvPicPr>
        <p:blipFill>
          <a:blip xmlns:r="http://schemas.openxmlformats.org/officeDocument/2006/relationships" r:embed="rId1"/>
          <a:stretch>
            <a:fillRect/>
          </a:stretch>
        </p:blipFill>
        <p:spPr>
          <a:xfrm>
            <a:off x="0" y="0"/>
            <a:ext cx="12208933" cy="6858000"/>
          </a:xfrm>
          <a:prstGeom prst="rect"/>
          <a:noFill/>
          <a:ln w="9525">
            <a:noFill/>
          </a:ln>
        </p:spPr>
      </p:pic>
      <p:sp>
        <p:nvSpPr>
          <p:cNvPr id="1048595" name="Rectangle 3"/>
          <p:cNvSpPr>
            <a:spLocks noGrp="1" noChangeArrowheads="1"/>
          </p:cNvSpPr>
          <p:nvPr>
            <p:ph type="ctrTitle"/>
          </p:nvPr>
        </p:nvSpPr>
        <p:spPr>
          <a:xfrm>
            <a:off x="624417" y="1196975"/>
            <a:ext cx="10943167" cy="1082675"/>
          </a:xfrm>
        </p:spPr>
        <p:txBody>
          <a:bodyPr/>
          <a:lstStyle>
            <a:lvl1pPr algn="ctr">
              <a:defRPr>
                <a:solidFill>
                  <a:schemeClr val="bg1"/>
                </a:solidFill>
              </a:defRPr>
            </a:lvl1pPr>
          </a:lstStyle>
          <a:p>
            <a:pPr lvl="0"/>
            <a:r>
              <a:rPr altLang="zh-CN" lang="en-US" noProof="0" smtClean="0"/>
              <a:t>Click to edit Master title style</a:t>
            </a:r>
            <a:endParaRPr altLang="zh-CN" lang="en-US" noProof="0" smtClean="0"/>
          </a:p>
        </p:txBody>
      </p:sp>
      <p:sp>
        <p:nvSpPr>
          <p:cNvPr id="1048596" name="Rectangle 4"/>
          <p:cNvSpPr>
            <a:spLocks noGrp="1" noChangeArrowheads="1"/>
          </p:cNvSpPr>
          <p:nvPr>
            <p:ph type="subTitle" idx="1"/>
          </p:nvPr>
        </p:nvSpPr>
        <p:spPr>
          <a:xfrm>
            <a:off x="626533" y="2422525"/>
            <a:ext cx="10949517" cy="1752600"/>
          </a:xfrm>
        </p:spPr>
        <p:txBody>
          <a:bodyPr/>
          <a:lstStyle>
            <a:lvl1pPr algn="ctr" indent="0" marL="0">
              <a:buFontTx/>
              <a:buNone/>
              <a:defRPr>
                <a:solidFill>
                  <a:schemeClr val="bg1"/>
                </a:solidFill>
              </a:defRPr>
            </a:lvl1pPr>
          </a:lstStyle>
          <a:p>
            <a:pPr lvl="0"/>
            <a:r>
              <a:rPr altLang="zh-CN" lang="en-US" noProof="0" smtClean="0"/>
              <a:t>Click to edit Master subtitle style</a:t>
            </a:r>
            <a:endParaRPr altLang="zh-CN" lang="en-US" noProof="0" smtClean="0"/>
          </a:p>
        </p:txBody>
      </p:sp>
      <p:sp>
        <p:nvSpPr>
          <p:cNvPr id="1048597" name="Rectangle 5"/>
          <p:cNvSpPr>
            <a:spLocks noGrp="1" noChangeArrowheads="1"/>
          </p:cNvSpPr>
          <p:nvPr>
            <p:ph type="dt" sz="half" idx="2"/>
          </p:nvPr>
        </p:nvSpPr>
        <p:spPr bwMode="auto">
          <a:xfrm>
            <a:off x="609600" y="6245225"/>
            <a:ext cx="2844800" cy="476250"/>
          </a:xfrm>
          <a:prstGeom prst="rect"/>
          <a:noFill/>
        </p:spPr>
        <p:txBody>
          <a:bodyPr anchor="t" anchorCtr="0" bIns="45720" compatLnSpc="1" lIns="91440" numCol="1" rIns="91440" tIns="45720" vert="horz" wrap="square"/>
          <a:p>
            <a:fld id="{63A1C593-65D0-4073-BCC9-577B9352EA97}" type="datetimeFigureOut">
              <a:rPr lang="en-US" smtClean="0"/>
            </a:fld>
            <a:endParaRPr lang="en-US"/>
          </a:p>
        </p:txBody>
      </p:sp>
      <p:sp>
        <p:nvSpPr>
          <p:cNvPr id="1048598" name="Rectangle 6"/>
          <p:cNvSpPr>
            <a:spLocks noGrp="1" noChangeArrowheads="1"/>
          </p:cNvSpPr>
          <p:nvPr>
            <p:ph type="ftr" sz="quarter" idx="3"/>
          </p:nvPr>
        </p:nvSpPr>
        <p:spPr bwMode="auto">
          <a:xfrm>
            <a:off x="4165600" y="6245225"/>
            <a:ext cx="3860800" cy="476250"/>
          </a:xfrm>
          <a:prstGeom prst="rect"/>
          <a:noFill/>
        </p:spPr>
        <p:txBody>
          <a:bodyPr anchor="t" anchorCtr="0" bIns="45720" compatLnSpc="1" lIns="91440" numCol="1" rIns="91440" tIns="45720" vert="horz" wrap="square"/>
          <a:p>
            <a:endParaRPr lang="en-US"/>
          </a:p>
        </p:txBody>
      </p:sp>
      <p:sp>
        <p:nvSpPr>
          <p:cNvPr id="1048599" name="Rectangle 7"/>
          <p:cNvSpPr>
            <a:spLocks noGrp="1" noChangeArrowheads="1"/>
          </p:cNvSpPr>
          <p:nvPr>
            <p:ph type="sldNum" sz="quarter" idx="4"/>
          </p:nvPr>
        </p:nvSpPr>
        <p:spPr bwMode="auto">
          <a:xfrm>
            <a:off x="8737600" y="6245225"/>
            <a:ext cx="2844800" cy="476250"/>
          </a:xfrm>
          <a:prstGeom prst="rect"/>
          <a:noFill/>
        </p:spPr>
        <p:txBody>
          <a:bodyPr anchor="t" anchorCtr="0" bIns="45720" compatLnSpc="1" lIns="91440" numCol="1" rIns="91440" tIns="45720" vert="horz" wrap="square"/>
          <a:p>
            <a:fld id="{9B618960-8005-486C-9A75-10CB2AAC16F9}" type="slidenum">
              <a:rPr lang="en-US" smtClean="0"/>
            </a:fld>
            <a:endParaRPr lang="en-US"/>
          </a:p>
        </p:txBody>
      </p:sp>
    </p:spTree>
  </p:cSld>
  <p:clrMapOvr>
    <a:masterClrMapping/>
  </p:clrMapOvr>
  <p:hf dt="0" ftr="0" hdr="0" sldNum="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44" name=""/>
        <p:cNvGrpSpPr/>
        <p:nvPr/>
      </p:nvGrpSpPr>
      <p:grpSpPr>
        <a:xfrm>
          <a:off x="0" y="0"/>
          <a:ext cx="0" cy="0"/>
          <a:chOff x="0" y="0"/>
          <a:chExt cx="0" cy="0"/>
        </a:xfrm>
      </p:grpSpPr>
      <p:sp>
        <p:nvSpPr>
          <p:cNvPr id="1048620" name="Title 1"/>
          <p:cNvSpPr>
            <a:spLocks noGrp="1"/>
          </p:cNvSpPr>
          <p:nvPr>
            <p:ph type="title"/>
          </p:nvPr>
        </p:nvSpPr>
        <p:spPr/>
        <p:txBody>
          <a:bodyPr/>
          <a:p>
            <a:r>
              <a:rPr lang="en-US" smtClean="0"/>
              <a:t>Click to edit Master title style</a:t>
            </a:r>
            <a:endParaRPr lang="en-US"/>
          </a:p>
        </p:txBody>
      </p:sp>
      <p:sp>
        <p:nvSpPr>
          <p:cNvPr id="1048621" name="Vertical Text Placeholder 2"/>
          <p:cNvSpPr>
            <a:spLocks noGrp="1"/>
          </p:cNvSpPr>
          <p:nvPr>
            <p:ph type="body" orient="vert" idx="1"/>
          </p:nvPr>
        </p:nvSpPr>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22"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3" name="Footer Placeholder 4"/>
          <p:cNvSpPr>
            <a:spLocks noGrp="1"/>
          </p:cNvSpPr>
          <p:nvPr>
            <p:ph type="ftr" sz="quarter" idx="11"/>
          </p:nvPr>
        </p:nvSpPr>
        <p:spPr/>
        <p:txBody>
          <a:bodyPr/>
          <a:p>
            <a:endParaRPr lang="en-US"/>
          </a:p>
        </p:txBody>
      </p:sp>
      <p:sp>
        <p:nvSpPr>
          <p:cNvPr id="1048624"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41" name=""/>
        <p:cNvGrpSpPr/>
        <p:nvPr/>
      </p:nvGrpSpPr>
      <p:grpSpPr>
        <a:xfrm>
          <a:off x="0" y="0"/>
          <a:ext cx="0" cy="0"/>
          <a:chOff x="0" y="0"/>
          <a:chExt cx="0" cy="0"/>
        </a:xfrm>
      </p:grpSpPr>
      <p:sp>
        <p:nvSpPr>
          <p:cNvPr id="1048604" name="Vertical Title 1"/>
          <p:cNvSpPr>
            <a:spLocks noGrp="1"/>
          </p:cNvSpPr>
          <p:nvPr>
            <p:ph type="title" orient="vert"/>
          </p:nvPr>
        </p:nvSpPr>
        <p:spPr>
          <a:xfrm>
            <a:off x="8839200" y="190500"/>
            <a:ext cx="2743200" cy="5937250"/>
          </a:xfrm>
        </p:spPr>
        <p:txBody>
          <a:bodyPr vert="eaVert"/>
          <a:p>
            <a:r>
              <a:rPr lang="en-US" smtClean="0"/>
              <a:t>Click to edit Master title style</a:t>
            </a:r>
            <a:endParaRPr lang="en-US"/>
          </a:p>
        </p:txBody>
      </p:sp>
      <p:sp>
        <p:nvSpPr>
          <p:cNvPr id="1048605" name="Vertical Text Placeholder 2"/>
          <p:cNvSpPr>
            <a:spLocks noGrp="1"/>
          </p:cNvSpPr>
          <p:nvPr>
            <p:ph type="body" orient="vert" idx="1"/>
          </p:nvPr>
        </p:nvSpPr>
        <p:spPr>
          <a:xfrm>
            <a:off x="609600" y="190500"/>
            <a:ext cx="8026400" cy="5937250"/>
          </a:xfrm>
        </p:spPr>
        <p:txBody>
          <a:bodyPr vert="eaVert"/>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06"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07" name="Footer Placeholder 4"/>
          <p:cNvSpPr>
            <a:spLocks noGrp="1"/>
          </p:cNvSpPr>
          <p:nvPr>
            <p:ph type="ftr" sz="quarter" idx="11"/>
          </p:nvPr>
        </p:nvSpPr>
        <p:spPr/>
        <p:txBody>
          <a:bodyPr/>
          <a:p>
            <a:endParaRPr lang="en-US"/>
          </a:p>
        </p:txBody>
      </p:sp>
      <p:sp>
        <p:nvSpPr>
          <p:cNvPr id="1048608"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2" name=""/>
        <p:cNvGrpSpPr/>
        <p:nvPr/>
      </p:nvGrpSpPr>
      <p:grpSpPr>
        <a:xfrm>
          <a:off x="0" y="0"/>
          <a:ext cx="0" cy="0"/>
          <a:chOff x="0" y="0"/>
          <a:chExt cx="0" cy="0"/>
        </a:xfrm>
      </p:grpSpPr>
      <p:sp>
        <p:nvSpPr>
          <p:cNvPr id="1048609" name="Title 1"/>
          <p:cNvSpPr>
            <a:spLocks noGrp="1"/>
          </p:cNvSpPr>
          <p:nvPr>
            <p:ph type="title"/>
          </p:nvPr>
        </p:nvSpPr>
        <p:spPr/>
        <p:txBody>
          <a:bodyPr/>
          <a:p>
            <a:r>
              <a:rPr lang="en-US" smtClean="0"/>
              <a:t>Click to edit Master title style</a:t>
            </a:r>
            <a:endParaRPr lang="en-US"/>
          </a:p>
        </p:txBody>
      </p:sp>
      <p:sp>
        <p:nvSpPr>
          <p:cNvPr id="1048610" name="Content Placeholder 2"/>
          <p:cNvSpPr>
            <a:spLocks noGrp="1"/>
          </p:cNvSpPr>
          <p:nvPr>
            <p:ph idx="1"/>
          </p:nvPr>
        </p:nvSpPr>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11"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12" name="Footer Placeholder 4"/>
          <p:cNvSpPr>
            <a:spLocks noGrp="1"/>
          </p:cNvSpPr>
          <p:nvPr>
            <p:ph type="ftr" sz="quarter" idx="11"/>
          </p:nvPr>
        </p:nvSpPr>
        <p:spPr/>
        <p:txBody>
          <a:bodyPr/>
          <a:p>
            <a:endParaRPr lang="en-US"/>
          </a:p>
        </p:txBody>
      </p:sp>
      <p:sp>
        <p:nvSpPr>
          <p:cNvPr id="1048613"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45" name=""/>
        <p:cNvGrpSpPr/>
        <p:nvPr/>
      </p:nvGrpSpPr>
      <p:grpSpPr>
        <a:xfrm>
          <a:off x="0" y="0"/>
          <a:ext cx="0" cy="0"/>
          <a:chOff x="0" y="0"/>
          <a:chExt cx="0" cy="0"/>
        </a:xfrm>
      </p:grpSpPr>
      <p:sp>
        <p:nvSpPr>
          <p:cNvPr id="1048625" name="Title 1"/>
          <p:cNvSpPr>
            <a:spLocks noGrp="1"/>
          </p:cNvSpPr>
          <p:nvPr>
            <p:ph type="title"/>
          </p:nvPr>
        </p:nvSpPr>
        <p:spPr>
          <a:xfrm>
            <a:off x="831851" y="1709738"/>
            <a:ext cx="10515600" cy="2852737"/>
          </a:xfrm>
        </p:spPr>
        <p:txBody>
          <a:bodyPr anchor="b"/>
          <a:lstStyle>
            <a:lvl1pPr>
              <a:defRPr sz="6000"/>
            </a:lvl1pPr>
          </a:lstStyle>
          <a:p>
            <a:r>
              <a:rPr lang="en-US" smtClean="0"/>
              <a:t>Click to edit Master title style</a:t>
            </a:r>
            <a:endParaRPr lang="en-US"/>
          </a:p>
        </p:txBody>
      </p:sp>
      <p:sp>
        <p:nvSpPr>
          <p:cNvPr id="1048626" name="Text Placeholder 2"/>
          <p:cNvSpPr>
            <a:spLocks noGrp="1"/>
          </p:cNvSpPr>
          <p:nvPr>
            <p:ph type="body" idx="1"/>
          </p:nvPr>
        </p:nvSpPr>
        <p:spPr>
          <a:xfrm>
            <a:off x="831851" y="4589463"/>
            <a:ext cx="10515600" cy="1500187"/>
          </a:xfrm>
        </p:spPr>
        <p:txBody>
          <a:bodyPr/>
          <a:lstStyle>
            <a:lvl1pPr indent="0" marL="0">
              <a:buNone/>
              <a:defRPr sz="2400"/>
            </a:lvl1pPr>
            <a:lvl2pPr indent="0" marL="457200">
              <a:buNone/>
              <a:defRPr sz="2000"/>
            </a:lvl2pPr>
            <a:lvl3pPr indent="0" marL="914400">
              <a:buNone/>
              <a:defRPr sz="1800"/>
            </a:lvl3pPr>
            <a:lvl4pPr indent="0" marL="1371600">
              <a:buNone/>
              <a:defRPr sz="1600"/>
            </a:lvl4pPr>
            <a:lvl5pPr indent="0" marL="1828800">
              <a:buNone/>
              <a:defRPr sz="1600"/>
            </a:lvl5pPr>
            <a:lvl6pPr indent="0" marL="2286000">
              <a:buNone/>
              <a:defRPr sz="1600"/>
            </a:lvl6pPr>
            <a:lvl7pPr indent="0" marL="2743200">
              <a:buNone/>
              <a:defRPr sz="1600"/>
            </a:lvl7pPr>
            <a:lvl8pPr indent="0" marL="3200400">
              <a:buNone/>
              <a:defRPr sz="1600"/>
            </a:lvl8pPr>
            <a:lvl9pPr indent="0" marL="3657600">
              <a:buNone/>
              <a:defRPr sz="1600"/>
            </a:lvl9pPr>
          </a:lstStyle>
          <a:p>
            <a:pPr lvl="0"/>
            <a:r>
              <a:rPr lang="en-US" smtClean="0"/>
              <a:t>Click to edit Master text styles</a:t>
            </a:r>
            <a:endParaRPr lang="en-US" smtClean="0"/>
          </a:p>
        </p:txBody>
      </p:sp>
      <p:sp>
        <p:nvSpPr>
          <p:cNvPr id="1048627" name="Date Placeholder 3"/>
          <p:cNvSpPr>
            <a:spLocks noGrp="1"/>
          </p:cNvSpPr>
          <p:nvPr>
            <p:ph type="dt" sz="half" idx="10"/>
          </p:nvPr>
        </p:nvSpPr>
        <p:spPr/>
        <p:txBody>
          <a:bodyPr/>
          <a:p>
            <a:fld id="{63A1C593-65D0-4073-BCC9-577B9352EA97}" type="datetimeFigureOut">
              <a:rPr lang="en-US" smtClean="0"/>
            </a:fld>
            <a:endParaRPr lang="en-US"/>
          </a:p>
        </p:txBody>
      </p:sp>
      <p:sp>
        <p:nvSpPr>
          <p:cNvPr id="1048628" name="Footer Placeholder 4"/>
          <p:cNvSpPr>
            <a:spLocks noGrp="1"/>
          </p:cNvSpPr>
          <p:nvPr>
            <p:ph type="ftr" sz="quarter" idx="11"/>
          </p:nvPr>
        </p:nvSpPr>
        <p:spPr/>
        <p:txBody>
          <a:bodyPr/>
          <a:p>
            <a:endParaRPr lang="en-US"/>
          </a:p>
        </p:txBody>
      </p:sp>
      <p:sp>
        <p:nvSpPr>
          <p:cNvPr id="1048629" name="Slide Number Placeholder 5"/>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46" name=""/>
        <p:cNvGrpSpPr/>
        <p:nvPr/>
      </p:nvGrpSpPr>
      <p:grpSpPr>
        <a:xfrm>
          <a:off x="0" y="0"/>
          <a:ext cx="0" cy="0"/>
          <a:chOff x="0" y="0"/>
          <a:chExt cx="0" cy="0"/>
        </a:xfrm>
      </p:grpSpPr>
      <p:sp>
        <p:nvSpPr>
          <p:cNvPr id="1048630" name="Title 1"/>
          <p:cNvSpPr>
            <a:spLocks noGrp="1"/>
          </p:cNvSpPr>
          <p:nvPr>
            <p:ph type="title"/>
          </p:nvPr>
        </p:nvSpPr>
        <p:spPr/>
        <p:txBody>
          <a:bodyPr/>
          <a:p>
            <a:r>
              <a:rPr lang="en-US" smtClean="0"/>
              <a:t>Click to edit Master title style</a:t>
            </a:r>
            <a:endParaRPr lang="en-US"/>
          </a:p>
        </p:txBody>
      </p:sp>
      <p:sp>
        <p:nvSpPr>
          <p:cNvPr id="1048631" name="Content Placeholder 2"/>
          <p:cNvSpPr>
            <a:spLocks noGrp="1"/>
          </p:cNvSpPr>
          <p:nvPr>
            <p:ph sz="half" idx="1"/>
          </p:nvPr>
        </p:nvSpPr>
        <p:spPr>
          <a:xfrm>
            <a:off x="609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2" name="Content Placeholder 3"/>
          <p:cNvSpPr>
            <a:spLocks noGrp="1"/>
          </p:cNvSpPr>
          <p:nvPr>
            <p:ph sz="half" idx="2"/>
          </p:nvPr>
        </p:nvSpPr>
        <p:spPr>
          <a:xfrm>
            <a:off x="6197600" y="1174750"/>
            <a:ext cx="5384800" cy="4953000"/>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3"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34" name="Footer Placeholder 5"/>
          <p:cNvSpPr>
            <a:spLocks noGrp="1"/>
          </p:cNvSpPr>
          <p:nvPr>
            <p:ph type="ftr" sz="quarter" idx="11"/>
          </p:nvPr>
        </p:nvSpPr>
        <p:spPr/>
        <p:txBody>
          <a:bodyPr/>
          <a:p>
            <a:endParaRPr lang="en-US"/>
          </a:p>
        </p:txBody>
      </p:sp>
      <p:sp>
        <p:nvSpPr>
          <p:cNvPr id="1048635"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7" name=""/>
        <p:cNvGrpSpPr/>
        <p:nvPr/>
      </p:nvGrpSpPr>
      <p:grpSpPr>
        <a:xfrm>
          <a:off x="0" y="0"/>
          <a:ext cx="0" cy="0"/>
          <a:chOff x="0" y="0"/>
          <a:chExt cx="0" cy="0"/>
        </a:xfrm>
      </p:grpSpPr>
      <p:sp>
        <p:nvSpPr>
          <p:cNvPr id="1048636" name="Title 1"/>
          <p:cNvSpPr>
            <a:spLocks noGrp="1"/>
          </p:cNvSpPr>
          <p:nvPr>
            <p:ph type="title"/>
          </p:nvPr>
        </p:nvSpPr>
        <p:spPr>
          <a:xfrm>
            <a:off x="840317" y="365125"/>
            <a:ext cx="10515600" cy="1325563"/>
          </a:xfrm>
        </p:spPr>
        <p:txBody>
          <a:bodyPr/>
          <a:p>
            <a:r>
              <a:rPr lang="en-US" smtClean="0"/>
              <a:t>Click to edit Master title style</a:t>
            </a:r>
            <a:endParaRPr lang="en-US"/>
          </a:p>
        </p:txBody>
      </p:sp>
      <p:sp>
        <p:nvSpPr>
          <p:cNvPr id="1048637" name="Text Placeholder 2"/>
          <p:cNvSpPr>
            <a:spLocks noGrp="1"/>
          </p:cNvSpPr>
          <p:nvPr>
            <p:ph type="body" idx="1"/>
          </p:nvPr>
        </p:nvSpPr>
        <p:spPr>
          <a:xfrm>
            <a:off x="840317" y="1681163"/>
            <a:ext cx="5158316"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38" name="Content Placeholder 3"/>
          <p:cNvSpPr>
            <a:spLocks noGrp="1"/>
          </p:cNvSpPr>
          <p:nvPr>
            <p:ph sz="half" idx="2"/>
          </p:nvPr>
        </p:nvSpPr>
        <p:spPr>
          <a:xfrm>
            <a:off x="840317" y="2505075"/>
            <a:ext cx="5158316"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39" name="Text Placeholder 4"/>
          <p:cNvSpPr>
            <a:spLocks noGrp="1"/>
          </p:cNvSpPr>
          <p:nvPr>
            <p:ph type="body" sz="quarter" idx="3"/>
          </p:nvPr>
        </p:nvSpPr>
        <p:spPr>
          <a:xfrm>
            <a:off x="6172200" y="1681163"/>
            <a:ext cx="5183717"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lang="en-US" smtClean="0"/>
              <a:t>Click to edit Master text styles</a:t>
            </a:r>
            <a:endParaRPr lang="en-US" smtClean="0"/>
          </a:p>
        </p:txBody>
      </p:sp>
      <p:sp>
        <p:nvSpPr>
          <p:cNvPr id="1048640" name="Content Placeholder 5"/>
          <p:cNvSpPr>
            <a:spLocks noGrp="1"/>
          </p:cNvSpPr>
          <p:nvPr>
            <p:ph sz="quarter" idx="4"/>
          </p:nvPr>
        </p:nvSpPr>
        <p:spPr>
          <a:xfrm>
            <a:off x="6172200" y="2505075"/>
            <a:ext cx="5183717" cy="3684588"/>
          </a:xfrm>
        </p:spPr>
        <p:txBody>
          <a:bodyPr/>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1" name="Date Placeholder 6"/>
          <p:cNvSpPr>
            <a:spLocks noGrp="1"/>
          </p:cNvSpPr>
          <p:nvPr>
            <p:ph type="dt" sz="half" idx="10"/>
          </p:nvPr>
        </p:nvSpPr>
        <p:spPr/>
        <p:txBody>
          <a:bodyPr/>
          <a:p>
            <a:fld id="{63A1C593-65D0-4073-BCC9-577B9352EA97}" type="datetimeFigureOut">
              <a:rPr lang="en-US" smtClean="0"/>
            </a:fld>
            <a:endParaRPr lang="en-US"/>
          </a:p>
        </p:txBody>
      </p:sp>
      <p:sp>
        <p:nvSpPr>
          <p:cNvPr id="1048642" name="Footer Placeholder 7"/>
          <p:cNvSpPr>
            <a:spLocks noGrp="1"/>
          </p:cNvSpPr>
          <p:nvPr>
            <p:ph type="ftr" sz="quarter" idx="11"/>
          </p:nvPr>
        </p:nvSpPr>
        <p:spPr/>
        <p:txBody>
          <a:bodyPr/>
          <a:p>
            <a:endParaRPr lang="en-US"/>
          </a:p>
        </p:txBody>
      </p:sp>
      <p:sp>
        <p:nvSpPr>
          <p:cNvPr id="1048643" name="Slide Number Placeholder 8"/>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40" name=""/>
        <p:cNvGrpSpPr/>
        <p:nvPr/>
      </p:nvGrpSpPr>
      <p:grpSpPr>
        <a:xfrm>
          <a:off x="0" y="0"/>
          <a:ext cx="0" cy="0"/>
          <a:chOff x="0" y="0"/>
          <a:chExt cx="0" cy="0"/>
        </a:xfrm>
      </p:grpSpPr>
      <p:sp>
        <p:nvSpPr>
          <p:cNvPr id="1048600" name="Title 1"/>
          <p:cNvSpPr>
            <a:spLocks noGrp="1"/>
          </p:cNvSpPr>
          <p:nvPr>
            <p:ph type="title"/>
          </p:nvPr>
        </p:nvSpPr>
        <p:spPr/>
        <p:txBody>
          <a:bodyPr/>
          <a:p>
            <a:r>
              <a:rPr lang="en-US" smtClean="0"/>
              <a:t>Click to edit Master title style</a:t>
            </a:r>
            <a:endParaRPr lang="en-US"/>
          </a:p>
        </p:txBody>
      </p:sp>
      <p:sp>
        <p:nvSpPr>
          <p:cNvPr id="1048601" name="Date Placeholder 2"/>
          <p:cNvSpPr>
            <a:spLocks noGrp="1"/>
          </p:cNvSpPr>
          <p:nvPr>
            <p:ph type="dt" sz="half" idx="10"/>
          </p:nvPr>
        </p:nvSpPr>
        <p:spPr/>
        <p:txBody>
          <a:bodyPr/>
          <a:p>
            <a:fld id="{63A1C593-65D0-4073-BCC9-577B9352EA97}" type="datetimeFigureOut">
              <a:rPr lang="en-US" smtClean="0"/>
            </a:fld>
            <a:endParaRPr lang="en-US"/>
          </a:p>
        </p:txBody>
      </p:sp>
      <p:sp>
        <p:nvSpPr>
          <p:cNvPr id="1048602" name="Footer Placeholder 3"/>
          <p:cNvSpPr>
            <a:spLocks noGrp="1"/>
          </p:cNvSpPr>
          <p:nvPr>
            <p:ph type="ftr" sz="quarter" idx="11"/>
          </p:nvPr>
        </p:nvSpPr>
        <p:spPr/>
        <p:txBody>
          <a:bodyPr/>
          <a:p>
            <a:endParaRPr lang="en-US"/>
          </a:p>
        </p:txBody>
      </p:sp>
      <p:sp>
        <p:nvSpPr>
          <p:cNvPr id="1048603" name="Slide Number Placeholder 4"/>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24" name=""/>
        <p:cNvGrpSpPr/>
        <p:nvPr/>
      </p:nvGrpSpPr>
      <p:grpSpPr>
        <a:xfrm>
          <a:off x="0" y="0"/>
          <a:ext cx="0" cy="0"/>
          <a:chOff x="0" y="0"/>
          <a:chExt cx="0" cy="0"/>
        </a:xfrm>
      </p:grpSpPr>
      <p:sp>
        <p:nvSpPr>
          <p:cNvPr id="1048581" name="Date Placeholder 1"/>
          <p:cNvSpPr>
            <a:spLocks noGrp="1"/>
          </p:cNvSpPr>
          <p:nvPr>
            <p:ph type="dt" sz="half" idx="10"/>
          </p:nvPr>
        </p:nvSpPr>
        <p:spPr/>
        <p:txBody>
          <a:bodyPr/>
          <a:p>
            <a:fld id="{63A1C593-65D0-4073-BCC9-577B9352EA97}" type="datetimeFigureOut">
              <a:rPr lang="en-US" smtClean="0"/>
            </a:fld>
            <a:endParaRPr lang="en-US"/>
          </a:p>
        </p:txBody>
      </p:sp>
      <p:sp>
        <p:nvSpPr>
          <p:cNvPr id="1048582" name="Footer Placeholder 2"/>
          <p:cNvSpPr>
            <a:spLocks noGrp="1"/>
          </p:cNvSpPr>
          <p:nvPr>
            <p:ph type="ftr" sz="quarter" idx="11"/>
          </p:nvPr>
        </p:nvSpPr>
        <p:spPr/>
        <p:txBody>
          <a:bodyPr/>
          <a:p>
            <a:endParaRPr lang="en-US"/>
          </a:p>
        </p:txBody>
      </p:sp>
      <p:sp>
        <p:nvSpPr>
          <p:cNvPr id="1048583" name="Slide Number Placeholder 3"/>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8" name=""/>
        <p:cNvGrpSpPr/>
        <p:nvPr/>
      </p:nvGrpSpPr>
      <p:grpSpPr>
        <a:xfrm>
          <a:off x="0" y="0"/>
          <a:ext cx="0" cy="0"/>
          <a:chOff x="0" y="0"/>
          <a:chExt cx="0" cy="0"/>
        </a:xfrm>
      </p:grpSpPr>
      <p:sp>
        <p:nvSpPr>
          <p:cNvPr id="104864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45" name="Content Placeholder 2"/>
          <p:cNvSpPr>
            <a:spLocks noGrp="1"/>
          </p:cNvSpPr>
          <p:nvPr>
            <p:ph idx="1"/>
          </p:nvPr>
        </p:nvSpPr>
        <p:spPr>
          <a:xfrm>
            <a:off x="5183717"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104864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4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48" name="Footer Placeholder 5"/>
          <p:cNvSpPr>
            <a:spLocks noGrp="1"/>
          </p:cNvSpPr>
          <p:nvPr>
            <p:ph type="ftr" sz="quarter" idx="11"/>
          </p:nvPr>
        </p:nvSpPr>
        <p:spPr/>
        <p:txBody>
          <a:bodyPr/>
          <a:p>
            <a:endParaRPr lang="en-US"/>
          </a:p>
        </p:txBody>
      </p:sp>
      <p:sp>
        <p:nvSpPr>
          <p:cNvPr id="104864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43" name=""/>
        <p:cNvGrpSpPr/>
        <p:nvPr/>
      </p:nvGrpSpPr>
      <p:grpSpPr>
        <a:xfrm>
          <a:off x="0" y="0"/>
          <a:ext cx="0" cy="0"/>
          <a:chOff x="0" y="0"/>
          <a:chExt cx="0" cy="0"/>
        </a:xfrm>
      </p:grpSpPr>
      <p:sp>
        <p:nvSpPr>
          <p:cNvPr id="1048614" name="Title 1"/>
          <p:cNvSpPr>
            <a:spLocks noGrp="1"/>
          </p:cNvSpPr>
          <p:nvPr>
            <p:ph type="title"/>
          </p:nvPr>
        </p:nvSpPr>
        <p:spPr>
          <a:xfrm>
            <a:off x="840317" y="457200"/>
            <a:ext cx="3932767" cy="1600200"/>
          </a:xfrm>
        </p:spPr>
        <p:txBody>
          <a:bodyPr anchor="b"/>
          <a:lstStyle>
            <a:lvl1pPr>
              <a:defRPr sz="3200"/>
            </a:lvl1pPr>
          </a:lstStyle>
          <a:p>
            <a:r>
              <a:rPr lang="en-US" smtClean="0"/>
              <a:t>Click to edit Master title style</a:t>
            </a:r>
            <a:endParaRPr lang="en-US"/>
          </a:p>
        </p:txBody>
      </p:sp>
      <p:sp>
        <p:nvSpPr>
          <p:cNvPr id="1048615" name="Picture Placeholder 2"/>
          <p:cNvSpPr>
            <a:spLocks noGrp="1"/>
          </p:cNvSpPr>
          <p:nvPr>
            <p:ph type="pic" idx="1"/>
          </p:nvPr>
        </p:nvSpPr>
        <p:spPr>
          <a:xfrm>
            <a:off x="5183717" y="987425"/>
            <a:ext cx="6172200" cy="4873625"/>
          </a:xfrm>
        </p:spPr>
        <p:txBody>
          <a:bodyPr anchor="t" anchorCtr="0" bIns="45720" compatLnSpc="1" lIns="91440" numCol="1" rIns="91440" tIns="45720" vert="horz" wrap="square"/>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pPr algn="l" defTabSz="914400" eaLnBrk="1" fontAlgn="base" hangingPunct="1" indent="0" latinLnBrk="0" lvl="0" marL="0" marR="0" rtl="0">
              <a:lnSpc>
                <a:spcPct val="100000"/>
              </a:lnSpc>
              <a:spcBef>
                <a:spcPct val="20000"/>
              </a:spcBef>
              <a:spcAft>
                <a:spcPct val="0"/>
              </a:spcAft>
              <a:buClrTx/>
              <a:buSzTx/>
              <a:buFontTx/>
              <a:buNone/>
            </a:pPr>
            <a:endParaRPr baseline="0" b="0" cap="none" sz="3200" i="0" kern="1200" kumimoji="0" lang="en-US" noProof="0" normalizeH="0" spc="0" strike="noStrike" u="none" smtClean="0">
              <a:ln>
                <a:noFill/>
              </a:ln>
              <a:solidFill>
                <a:schemeClr val="tx1"/>
              </a:solidFill>
              <a:effectLst/>
              <a:uLnTx/>
              <a:uFillTx/>
              <a:latin typeface="+mn-lt"/>
              <a:ea typeface="+mn-ea"/>
              <a:cs typeface="+mn-cs"/>
            </a:endParaRPr>
          </a:p>
        </p:txBody>
      </p:sp>
      <p:sp>
        <p:nvSpPr>
          <p:cNvPr id="1048616" name="Text Placeholder 3"/>
          <p:cNvSpPr>
            <a:spLocks noGrp="1"/>
          </p:cNvSpPr>
          <p:nvPr>
            <p:ph type="body" sz="half" idx="2"/>
          </p:nvPr>
        </p:nvSpPr>
        <p:spPr>
          <a:xfrm>
            <a:off x="840317" y="2057400"/>
            <a:ext cx="3932767"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lang="en-US" smtClean="0"/>
              <a:t>Click to edit Master text styles</a:t>
            </a:r>
            <a:endParaRPr lang="en-US" smtClean="0"/>
          </a:p>
        </p:txBody>
      </p:sp>
      <p:sp>
        <p:nvSpPr>
          <p:cNvPr id="1048617" name="Date Placeholder 4"/>
          <p:cNvSpPr>
            <a:spLocks noGrp="1"/>
          </p:cNvSpPr>
          <p:nvPr>
            <p:ph type="dt" sz="half" idx="10"/>
          </p:nvPr>
        </p:nvSpPr>
        <p:spPr/>
        <p:txBody>
          <a:bodyPr/>
          <a:p>
            <a:fld id="{63A1C593-65D0-4073-BCC9-577B9352EA97}" type="datetimeFigureOut">
              <a:rPr lang="en-US" smtClean="0"/>
            </a:fld>
            <a:endParaRPr lang="en-US"/>
          </a:p>
        </p:txBody>
      </p:sp>
      <p:sp>
        <p:nvSpPr>
          <p:cNvPr id="1048618" name="Footer Placeholder 5"/>
          <p:cNvSpPr>
            <a:spLocks noGrp="1"/>
          </p:cNvSpPr>
          <p:nvPr>
            <p:ph type="ftr" sz="quarter" idx="11"/>
          </p:nvPr>
        </p:nvSpPr>
        <p:spPr/>
        <p:txBody>
          <a:bodyPr/>
          <a:p>
            <a:endParaRPr lang="en-US"/>
          </a:p>
        </p:txBody>
      </p:sp>
      <p:sp>
        <p:nvSpPr>
          <p:cNvPr id="1048619" name="Slide Number Placeholder 6"/>
          <p:cNvSpPr>
            <a:spLocks noGrp="1"/>
          </p:cNvSpPr>
          <p:nvPr>
            <p:ph type="sldNum" sz="quarter" idx="12"/>
          </p:nvPr>
        </p:nvSpPr>
        <p:spPr/>
        <p:txBody>
          <a:bodyPr/>
          <a:p>
            <a:fld id="{9B618960-8005-486C-9A75-10CB2AAC16F9}" type="slidenum">
              <a:rPr lang="en-US" smtClean="0"/>
            </a:fld>
            <a:endParaRPr lang="en-US"/>
          </a:p>
        </p:txBody>
      </p:sp>
    </p:spTree>
  </p:cSld>
  <p:clrMapOvr>
    <a:masterClrMapping/>
  </p:clrMapOvr>
  <p:hf dt="0" ftr="0" hdr="0" sldNum="0"/>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image" Target="../media/image2.jpeg"/><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p:grpSpPr>
      <p:pic>
        <p:nvPicPr>
          <p:cNvPr id="2097152" name="Picture 9"/>
          <p:cNvPicPr>
            <a:picLocks noChangeAspect="1"/>
          </p:cNvPicPr>
          <p:nvPr/>
        </p:nvPicPr>
        <p:blipFill>
          <a:blip xmlns:r="http://schemas.openxmlformats.org/officeDocument/2006/relationships" r:embed="rId12"/>
          <a:stretch>
            <a:fillRect/>
          </a:stretch>
        </p:blipFill>
        <p:spPr>
          <a:xfrm>
            <a:off x="0" y="0"/>
            <a:ext cx="12208933" cy="6858000"/>
          </a:xfrm>
          <a:prstGeom prst="rect"/>
          <a:noFill/>
          <a:ln w="9525">
            <a:noFill/>
          </a:ln>
        </p:spPr>
      </p:pic>
      <p:sp>
        <p:nvSpPr>
          <p:cNvPr id="1048576" name="Rectangle 3"/>
          <p:cNvSpPr>
            <a:spLocks noGrp="1"/>
          </p:cNvSpPr>
          <p:nvPr>
            <p:ph type="title"/>
          </p:nvPr>
        </p:nvSpPr>
        <p:spPr>
          <a:xfrm>
            <a:off x="609600" y="190500"/>
            <a:ext cx="10972800" cy="582613"/>
          </a:xfrm>
          <a:prstGeom prst="rect"/>
          <a:noFill/>
          <a:ln w="9525">
            <a:noFill/>
          </a:ln>
        </p:spPr>
        <p:txBody>
          <a:bodyPr anchor="ctr" anchorCtr="0"/>
          <a:p>
            <a:pPr lvl="0"/>
            <a:r>
              <a:rPr altLang="zh-CN" dirty="0" lang="en-US"/>
              <a:t>Click to edit Master title style</a:t>
            </a:r>
            <a:endParaRPr altLang="zh-CN" dirty="0" lang="en-US"/>
          </a:p>
        </p:txBody>
      </p:sp>
      <p:sp>
        <p:nvSpPr>
          <p:cNvPr id="1048577" name="Rectangle 4"/>
          <p:cNvSpPr>
            <a:spLocks noGrp="1"/>
          </p:cNvSpPr>
          <p:nvPr>
            <p:ph type="body" idx="1"/>
          </p:nvPr>
        </p:nvSpPr>
        <p:spPr>
          <a:xfrm>
            <a:off x="609600" y="1174750"/>
            <a:ext cx="10972800" cy="4953000"/>
          </a:xfrm>
          <a:prstGeom prst="rect"/>
          <a:noFill/>
          <a:ln w="9525">
            <a:noFill/>
          </a:ln>
        </p:spPr>
        <p:txBody>
          <a:bodyPr/>
          <a:p>
            <a:pPr lvl="0"/>
            <a:r>
              <a:rPr altLang="zh-CN" dirty="0" lang="en-US"/>
              <a:t>Click to edit Master text styles</a:t>
            </a:r>
            <a:endParaRPr altLang="zh-CN" dirty="0" lang="en-US"/>
          </a:p>
          <a:p>
            <a:pPr lvl="1"/>
            <a:r>
              <a:rPr altLang="zh-CN" dirty="0" lang="en-US"/>
              <a:t>Second level</a:t>
            </a:r>
            <a:endParaRPr altLang="zh-CN" dirty="0" lang="en-US"/>
          </a:p>
          <a:p>
            <a:pPr lvl="2"/>
            <a:r>
              <a:rPr altLang="zh-CN" dirty="0" lang="en-US"/>
              <a:t>Third level</a:t>
            </a:r>
            <a:endParaRPr altLang="zh-CN" dirty="0" lang="en-US"/>
          </a:p>
          <a:p>
            <a:pPr lvl="3"/>
            <a:r>
              <a:rPr altLang="zh-CN" dirty="0" lang="en-US"/>
              <a:t>Fourth level</a:t>
            </a:r>
            <a:endParaRPr altLang="zh-CN" dirty="0" lang="en-US"/>
          </a:p>
          <a:p>
            <a:pPr lvl="4"/>
            <a:r>
              <a:rPr altLang="zh-CN" dirty="0" lang="en-US"/>
              <a:t>Fifth level</a:t>
            </a:r>
            <a:endParaRPr altLang="zh-CN" dirty="0" lang="en-US"/>
          </a:p>
        </p:txBody>
      </p:sp>
      <p:sp>
        <p:nvSpPr>
          <p:cNvPr id="1048578" name="Rectangle 5"/>
          <p:cNvSpPr>
            <a:spLocks noGrp="1" noChangeArrowheads="1"/>
          </p:cNvSpPr>
          <p:nvPr>
            <p:ph type="dt" sz="half" idx="2"/>
          </p:nvPr>
        </p:nvSpPr>
        <p:spPr bwMode="auto">
          <a:xfrm>
            <a:off x="609600" y="6245225"/>
            <a:ext cx="2844800" cy="476250"/>
          </a:xfrm>
          <a:prstGeom prst="rect"/>
          <a:noFill/>
          <a:ln>
            <a:noFill/>
          </a:ln>
          <a:effectLst/>
        </p:spPr>
        <p:txBody>
          <a:bodyPr anchor="t" anchorCtr="0" bIns="45720" compatLnSpc="1" lIns="91440" numCol="1" rIns="91440" tIns="45720" vert="horz" wrap="square"/>
          <a:lstStyle>
            <a:lvl1pPr>
              <a:defRPr sz="1400"/>
            </a:lvl1pPr>
          </a:lstStyle>
          <a:p>
            <a:fld id="{63A1C593-65D0-4073-BCC9-577B9352EA97}" type="datetimeFigureOut">
              <a:rPr lang="en-US" smtClean="0"/>
            </a:fld>
            <a:endParaRPr lang="en-US"/>
          </a:p>
        </p:txBody>
      </p:sp>
      <p:sp>
        <p:nvSpPr>
          <p:cNvPr id="1048579" name="Rectangle 6"/>
          <p:cNvSpPr>
            <a:spLocks noGrp="1" noChangeArrowheads="1"/>
          </p:cNvSpPr>
          <p:nvPr>
            <p:ph type="ftr" sz="quarter" idx="3"/>
          </p:nvPr>
        </p:nvSpPr>
        <p:spPr bwMode="auto">
          <a:xfrm>
            <a:off x="4165600" y="6245225"/>
            <a:ext cx="3860800" cy="476250"/>
          </a:xfrm>
          <a:prstGeom prst="rect"/>
          <a:noFill/>
          <a:ln>
            <a:noFill/>
          </a:ln>
          <a:effectLst/>
        </p:spPr>
        <p:txBody>
          <a:bodyPr anchor="t" anchorCtr="0" bIns="45720" compatLnSpc="1" lIns="91440" numCol="1" rIns="91440" tIns="45720" vert="horz" wrap="square"/>
          <a:lstStyle>
            <a:lvl1pPr algn="ctr">
              <a:defRPr sz="1400"/>
            </a:lvl1pPr>
          </a:lstStyle>
          <a:p>
            <a:endParaRPr lang="en-US"/>
          </a:p>
        </p:txBody>
      </p:sp>
      <p:sp>
        <p:nvSpPr>
          <p:cNvPr id="1048580" name="Rectangle 7"/>
          <p:cNvSpPr>
            <a:spLocks noGrp="1" noChangeArrowheads="1"/>
          </p:cNvSpPr>
          <p:nvPr>
            <p:ph type="sldNum" sz="quarter" idx="4"/>
          </p:nvPr>
        </p:nvSpPr>
        <p:spPr bwMode="auto">
          <a:xfrm>
            <a:off x="8737600" y="6245225"/>
            <a:ext cx="2844800" cy="476250"/>
          </a:xfrm>
          <a:prstGeom prst="rect"/>
          <a:noFill/>
          <a:ln>
            <a:noFill/>
          </a:ln>
          <a:effectLst/>
        </p:spPr>
        <p:txBody>
          <a:bodyPr anchor="t" anchorCtr="0" bIns="45720" compatLnSpc="1" lIns="91440" numCol="1" rIns="91440" tIns="45720" vert="horz" wrap="square"/>
          <a:lstStyle>
            <a:lvl1pPr algn="r">
              <a:defRPr sz="1400"/>
            </a:lvl1pPr>
          </a:lstStyle>
          <a:p>
            <a:fld id="{9B618960-8005-486C-9A75-10CB2AAC16F9}" type="slidenum">
              <a:rPr lang="en-US" smtClean="0"/>
            </a:fld>
            <a:endParaRPr lang="en-US"/>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lvl1pPr algn="l" fontAlgn="base" rtl="0">
        <a:spcBef>
          <a:spcPct val="0"/>
        </a:spcBef>
        <a:spcAft>
          <a:spcPct val="0"/>
        </a:spcAft>
        <a:defRPr sz="3600" kern="1200">
          <a:solidFill>
            <a:schemeClr val="tx1"/>
          </a:solidFill>
          <a:latin typeface="+mj-lt"/>
          <a:ea typeface="+mj-ea"/>
          <a:cs typeface="+mj-cs"/>
        </a:defRPr>
      </a:lvl1pPr>
      <a:lvl2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fontAlgn="base" rtl="0">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algn="l" fontAlgn="base" marL="457200" rtl="0">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algn="l" fontAlgn="base" marL="914400" rtl="0">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algn="l" fontAlgn="base" marL="1371600" rtl="0">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algn="l" fontAlgn="base" marL="1828800" rtl="0">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algn="l" fontAlgn="base" indent="-342900" marL="342900" rtl="0">
        <a:spcBef>
          <a:spcPct val="20000"/>
        </a:spcBef>
        <a:spcAft>
          <a:spcPct val="0"/>
        </a:spcAft>
        <a:buChar char="•"/>
        <a:defRPr sz="3200" kern="1200">
          <a:solidFill>
            <a:schemeClr val="tx1"/>
          </a:solidFill>
          <a:latin typeface="+mn-lt"/>
          <a:ea typeface="+mn-ea"/>
          <a:cs typeface="+mn-cs"/>
        </a:defRPr>
      </a:lvl1pPr>
      <a:lvl2pPr algn="l" fontAlgn="base" indent="-285750" marL="742950" rtl="0">
        <a:spcBef>
          <a:spcPct val="20000"/>
        </a:spcBef>
        <a:spcAft>
          <a:spcPct val="0"/>
        </a:spcAft>
        <a:buChar char="–"/>
        <a:defRPr sz="2800" kern="1200">
          <a:solidFill>
            <a:schemeClr val="tx1"/>
          </a:solidFill>
          <a:latin typeface="+mn-lt"/>
          <a:ea typeface="+mn-ea"/>
          <a:cs typeface="+mn-cs"/>
        </a:defRPr>
      </a:lvl2pPr>
      <a:lvl3pPr algn="l" fontAlgn="base" indent="-228600" marL="1143000" rtl="0">
        <a:spcBef>
          <a:spcPct val="20000"/>
        </a:spcBef>
        <a:spcAft>
          <a:spcPct val="0"/>
        </a:spcAft>
        <a:buChar char="•"/>
        <a:defRPr sz="2400" kern="1200">
          <a:solidFill>
            <a:schemeClr val="tx1"/>
          </a:solidFill>
          <a:latin typeface="+mn-lt"/>
          <a:ea typeface="+mn-ea"/>
          <a:cs typeface="+mn-cs"/>
        </a:defRPr>
      </a:lvl3pPr>
      <a:lvl4pPr algn="l" fontAlgn="base" indent="-228600" marL="1600200" rtl="0">
        <a:spcBef>
          <a:spcPct val="20000"/>
        </a:spcBef>
        <a:spcAft>
          <a:spcPct val="0"/>
        </a:spcAft>
        <a:buChar char="–"/>
        <a:defRPr sz="2000" kern="1200">
          <a:solidFill>
            <a:schemeClr val="tx1"/>
          </a:solidFill>
          <a:latin typeface="+mn-lt"/>
          <a:ea typeface="+mn-ea"/>
          <a:cs typeface="+mn-cs"/>
        </a:defRPr>
      </a:lvl4pPr>
      <a:lvl5pPr algn="l" fontAlgn="base" indent="-228600" marL="2057400" rtl="0">
        <a:spcBef>
          <a:spcPct val="20000"/>
        </a:spcBef>
        <a:spcAft>
          <a:spcPct val="0"/>
        </a:spcAft>
        <a:buChar char="»"/>
        <a:defRPr sz="20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image" Target="../media/image3.jpeg"/><Relationship Id="rId2" Type="http://schemas.openxmlformats.org/officeDocument/2006/relationships/image" Target="../media/image4.jpeg"/><Relationship Id="rId3"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25" name=""/>
        <p:cNvGrpSpPr/>
        <p:nvPr/>
      </p:nvGrpSpPr>
      <p:grpSpPr>
        <a:xfrm>
          <a:off x="0" y="0"/>
          <a:ext cx="0" cy="0"/>
          <a:chOff x="0" y="0"/>
          <a:chExt cx="0" cy="0"/>
        </a:xfrm>
      </p:grpSpPr>
      <p:sp>
        <p:nvSpPr>
          <p:cNvPr id="1048584" name="Text Box 6"/>
          <p:cNvSpPr txBox="1"/>
          <p:nvPr/>
        </p:nvSpPr>
        <p:spPr>
          <a:xfrm>
            <a:off x="179705" y="0"/>
            <a:ext cx="11917045" cy="6857365"/>
          </a:xfrm>
          <a:prstGeom prst="rect"/>
        </p:spPr>
        <p:txBody>
          <a:bodyPr>
            <a:noAutofit/>
          </a:bodyPr>
          <a:p>
            <a:pPr algn="ctr" indent="0" marL="0">
              <a:spcBef>
                <a:spcPts val="900"/>
              </a:spcBef>
              <a:spcAft>
                <a:spcPts val="600"/>
              </a:spcAft>
            </a:pPr>
            <a:r>
              <a:rPr b="1" sz="4000" i="0" lang="en-US">
                <a:solidFill>
                  <a:srgbClr val="404040"/>
                </a:solidFill>
                <a:latin typeface="quote-cjk-patch"/>
                <a:ea typeface="quote-cjk-patch"/>
              </a:rPr>
              <a:t> Digital portfolio</a:t>
            </a:r>
            <a:endParaRPr b="1" sz="4000" i="0" lang="en-US">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Student Name :</a:t>
            </a:r>
            <a:r>
              <a:rPr altLang="en-IN" b="0" sz="2800" i="0" lang="en-US">
                <a:solidFill>
                  <a:srgbClr val="404040"/>
                </a:solidFill>
                <a:latin typeface="quote-cjk-patch"/>
                <a:ea typeface="quote-cjk-patch"/>
              </a:rPr>
              <a:t> </a:t>
            </a:r>
            <a:r>
              <a:rPr altLang="en-IN" b="0" sz="2800" i="0" lang="en-US">
                <a:solidFill>
                  <a:srgbClr val="404040"/>
                </a:solidFill>
                <a:latin typeface="quote-cjk-patch"/>
                <a:ea typeface="quote-cjk-patch"/>
              </a:rPr>
              <a:t>N</a:t>
            </a:r>
            <a:r>
              <a:rPr altLang="en-IN" b="0" sz="2800" i="0" lang="en-US">
                <a:solidFill>
                  <a:srgbClr val="404040"/>
                </a:solidFill>
                <a:latin typeface="quote-cjk-patch"/>
                <a:ea typeface="quote-cjk-patch"/>
              </a:rPr>
              <a:t>a</a:t>
            </a:r>
            <a:r>
              <a:rPr altLang="en-IN" b="0" sz="2800" i="0" lang="en-US">
                <a:solidFill>
                  <a:srgbClr val="404040"/>
                </a:solidFill>
                <a:latin typeface="quote-cjk-patch"/>
                <a:ea typeface="quote-cjk-patch"/>
              </a:rPr>
              <a:t>n</a:t>
            </a:r>
            <a:r>
              <a:rPr altLang="en-IN" b="0" sz="2800" i="0" lang="en-US">
                <a:solidFill>
                  <a:srgbClr val="404040"/>
                </a:solidFill>
                <a:latin typeface="quote-cjk-patch"/>
                <a:ea typeface="quote-cjk-patch"/>
              </a:rPr>
              <a:t>t</a:t>
            </a:r>
            <a:r>
              <a:rPr altLang="en-IN" b="0" sz="2800" i="0" lang="en-US">
                <a:solidFill>
                  <a:srgbClr val="404040"/>
                </a:solidFill>
                <a:latin typeface="quote-cjk-patch"/>
                <a:ea typeface="quote-cjk-patch"/>
              </a:rPr>
              <a:t>h</a:t>
            </a:r>
            <a:r>
              <a:rPr altLang="en-IN" b="0" sz="2800" i="0" lang="en-US">
                <a:solidFill>
                  <a:srgbClr val="404040"/>
                </a:solidFill>
                <a:latin typeface="quote-cjk-patch"/>
                <a:ea typeface="quote-cjk-patch"/>
              </a:rPr>
              <a:t>i</a:t>
            </a:r>
            <a:r>
              <a:rPr altLang="en-IN" b="0" sz="2800" i="0" lang="en-US">
                <a:solidFill>
                  <a:srgbClr val="404040"/>
                </a:solidFill>
                <a:latin typeface="quote-cjk-patch"/>
                <a:ea typeface="quote-cjk-patch"/>
              </a:rPr>
              <a:t>ni</a:t>
            </a:r>
            <a:r>
              <a:rPr altLang="en-IN" b="0" sz="2800" i="0" lang="en-US">
                <a:solidFill>
                  <a:srgbClr val="404040"/>
                </a:solidFill>
                <a:latin typeface="quote-cjk-patch"/>
                <a:ea typeface="quote-cjk-patch"/>
              </a:rPr>
              <a:t>.</a:t>
            </a:r>
            <a:r>
              <a:rPr altLang="en-IN" b="0" sz="2800" i="0" lang="en-US">
                <a:solidFill>
                  <a:srgbClr val="404040"/>
                </a:solidFill>
                <a:latin typeface="quote-cjk-patch"/>
                <a:ea typeface="quote-cjk-patch"/>
              </a:rPr>
              <a:t>R</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Register Number : 241340805001210</a:t>
            </a:r>
            <a:r>
              <a:rPr altLang="en-IN" b="0" sz="2800" i="0" lang="en-US">
                <a:solidFill>
                  <a:srgbClr val="404040"/>
                </a:solidFill>
                <a:latin typeface="quote-cjk-patch"/>
                <a:ea typeface="quote-cjk-patch"/>
              </a:rPr>
              <a:t>4</a:t>
            </a:r>
            <a:r>
              <a:rPr altLang="en-IN" b="0" sz="2800" i="0" lang="en-US">
                <a:solidFill>
                  <a:srgbClr val="404040"/>
                </a:solidFill>
                <a:latin typeface="quote-cjk-patch"/>
                <a:ea typeface="quote-cjk-patch"/>
              </a:rPr>
              <a:t>3</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Nuid: </a:t>
            </a:r>
            <a:r>
              <a:rPr altLang="en-IN" b="0" sz="2800" i="0" lang="en-US">
                <a:solidFill>
                  <a:srgbClr val="404040"/>
                </a:solidFill>
                <a:latin typeface="quote-cjk-patch"/>
                <a:ea typeface="quote-cjk-patch"/>
              </a:rPr>
              <a:t>0</a:t>
            </a:r>
            <a:r>
              <a:rPr altLang="en-IN" b="0" sz="2800" i="0" lang="en-US">
                <a:solidFill>
                  <a:srgbClr val="404040"/>
                </a:solidFill>
                <a:latin typeface="quote-cjk-patch"/>
                <a:ea typeface="quote-cjk-patch"/>
              </a:rPr>
              <a:t>B</a:t>
            </a:r>
            <a:r>
              <a:rPr altLang="en-IN" b="0" sz="2800" i="0" lang="en-US">
                <a:solidFill>
                  <a:srgbClr val="404040"/>
                </a:solidFill>
                <a:latin typeface="quote-cjk-patch"/>
                <a:ea typeface="quote-cjk-patch"/>
              </a:rPr>
              <a:t>B</a:t>
            </a:r>
            <a:r>
              <a:rPr altLang="en-IN" b="0" sz="2800" i="0" lang="en-US">
                <a:solidFill>
                  <a:srgbClr val="404040"/>
                </a:solidFill>
                <a:latin typeface="quote-cjk-patch"/>
                <a:ea typeface="quote-cjk-patch"/>
              </a:rPr>
              <a:t>3</a:t>
            </a:r>
            <a:r>
              <a:rPr altLang="en-IN" b="0" sz="2800" i="0" lang="en-US">
                <a:solidFill>
                  <a:srgbClr val="404040"/>
                </a:solidFill>
                <a:latin typeface="quote-cjk-patch"/>
                <a:ea typeface="quote-cjk-patch"/>
              </a:rPr>
              <a:t>E</a:t>
            </a:r>
            <a:r>
              <a:rPr altLang="en-IN" b="0" sz="2800" i="0" lang="en-US">
                <a:solidFill>
                  <a:srgbClr val="404040"/>
                </a:solidFill>
                <a:latin typeface="quote-cjk-patch"/>
                <a:ea typeface="quote-cjk-patch"/>
              </a:rPr>
              <a:t>3</a:t>
            </a:r>
            <a:r>
              <a:rPr altLang="en-IN" b="0" sz="2800" i="0" lang="en-US">
                <a:solidFill>
                  <a:srgbClr val="404040"/>
                </a:solidFill>
                <a:latin typeface="quote-cjk-patch"/>
                <a:ea typeface="quote-cjk-patch"/>
              </a:rPr>
              <a:t>C</a:t>
            </a:r>
            <a:r>
              <a:rPr altLang="en-IN" b="0" sz="2800" i="0" lang="en-US">
                <a:solidFill>
                  <a:srgbClr val="404040"/>
                </a:solidFill>
                <a:latin typeface="quote-cjk-patch"/>
                <a:ea typeface="quote-cjk-patch"/>
              </a:rPr>
              <a:t>7</a:t>
            </a:r>
            <a:r>
              <a:rPr altLang="en-IN" b="0" sz="2800" i="0" lang="en-US">
                <a:solidFill>
                  <a:srgbClr val="404040"/>
                </a:solidFill>
                <a:latin typeface="quote-cjk-patch"/>
                <a:ea typeface="quote-cjk-patch"/>
              </a:rPr>
              <a:t>5</a:t>
            </a:r>
            <a:r>
              <a:rPr altLang="en-IN" b="0" sz="2800" i="0" lang="en-US">
                <a:solidFill>
                  <a:srgbClr val="404040"/>
                </a:solidFill>
                <a:latin typeface="quote-cjk-patch"/>
                <a:ea typeface="quote-cjk-patch"/>
              </a:rPr>
              <a:t>F</a:t>
            </a:r>
            <a:r>
              <a:rPr altLang="en-IN" b="0" sz="2800" i="0" lang="en-US">
                <a:solidFill>
                  <a:srgbClr val="404040"/>
                </a:solidFill>
                <a:latin typeface="quote-cjk-patch"/>
                <a:ea typeface="quote-cjk-patch"/>
              </a:rPr>
              <a:t>1</a:t>
            </a:r>
            <a:r>
              <a:rPr altLang="en-IN" b="0" sz="2800" i="0" lang="en-US">
                <a:solidFill>
                  <a:srgbClr val="404040"/>
                </a:solidFill>
                <a:latin typeface="quote-cjk-patch"/>
                <a:ea typeface="quote-cjk-patch"/>
              </a:rPr>
              <a:t>3</a:t>
            </a:r>
            <a:r>
              <a:rPr altLang="en-IN" b="0" sz="2800" i="0" lang="en-US">
                <a:solidFill>
                  <a:srgbClr val="404040"/>
                </a:solidFill>
                <a:latin typeface="quote-cjk-patch"/>
                <a:ea typeface="quote-cjk-patch"/>
              </a:rPr>
              <a:t>C</a:t>
            </a:r>
            <a:r>
              <a:rPr altLang="en-IN" b="0" sz="2800" i="0" lang="en-US">
                <a:solidFill>
                  <a:srgbClr val="404040"/>
                </a:solidFill>
                <a:latin typeface="quote-cjk-patch"/>
                <a:ea typeface="quote-cjk-patch"/>
              </a:rPr>
              <a:t>6</a:t>
            </a:r>
            <a:r>
              <a:rPr altLang="en-IN" b="0" sz="2800" i="0" lang="en-US">
                <a:solidFill>
                  <a:srgbClr val="404040"/>
                </a:solidFill>
                <a:latin typeface="quote-cjk-patch"/>
                <a:ea typeface="quote-cjk-patch"/>
              </a:rPr>
              <a:t>6</a:t>
            </a:r>
            <a:r>
              <a:rPr altLang="en-IN" b="0" sz="2800" i="0" lang="en-US">
                <a:solidFill>
                  <a:srgbClr val="404040"/>
                </a:solidFill>
                <a:latin typeface="quote-cjk-patch"/>
                <a:ea typeface="quote-cjk-patch"/>
              </a:rPr>
              <a:t>8</a:t>
            </a:r>
            <a:r>
              <a:rPr altLang="en-IN" b="0" sz="2800" i="0" lang="en-US">
                <a:solidFill>
                  <a:srgbClr val="404040"/>
                </a:solidFill>
                <a:latin typeface="quote-cjk-patch"/>
                <a:ea typeface="quote-cjk-patch"/>
              </a:rPr>
              <a:t>C</a:t>
            </a:r>
            <a:r>
              <a:rPr altLang="en-IN" b="0" sz="2800" i="0" lang="en-US">
                <a:solidFill>
                  <a:srgbClr val="404040"/>
                </a:solidFill>
                <a:latin typeface="quote-cjk-patch"/>
                <a:ea typeface="quote-cjk-patch"/>
              </a:rPr>
              <a:t>2</a:t>
            </a:r>
            <a:r>
              <a:rPr altLang="en-IN" b="0" sz="2800" i="0" lang="en-US">
                <a:solidFill>
                  <a:srgbClr val="404040"/>
                </a:solidFill>
                <a:latin typeface="quote-cjk-patch"/>
                <a:ea typeface="quote-cjk-patch"/>
              </a:rPr>
              <a:t>5</a:t>
            </a:r>
            <a:r>
              <a:rPr altLang="en-IN" b="0" sz="2800" i="0" lang="en-US">
                <a:solidFill>
                  <a:srgbClr val="404040"/>
                </a:solidFill>
                <a:latin typeface="quote-cjk-patch"/>
                <a:ea typeface="quote-cjk-patch"/>
              </a:rPr>
              <a:t>4</a:t>
            </a:r>
            <a:r>
              <a:rPr altLang="en-IN" b="0" sz="2800" i="0" lang="en-US">
                <a:solidFill>
                  <a:srgbClr val="404040"/>
                </a:solidFill>
                <a:latin typeface="quote-cjk-patch"/>
                <a:ea typeface="quote-cjk-patch"/>
              </a:rPr>
              <a:t>C</a:t>
            </a:r>
            <a:r>
              <a:rPr altLang="en-IN" b="0" sz="2800" i="0" lang="en-US">
                <a:solidFill>
                  <a:srgbClr val="404040"/>
                </a:solidFill>
                <a:latin typeface="quote-cjk-patch"/>
                <a:ea typeface="quote-cjk-patch"/>
              </a:rPr>
              <a:t>9</a:t>
            </a:r>
            <a:r>
              <a:rPr altLang="en-IN" b="0" sz="2800" i="0" lang="en-US">
                <a:solidFill>
                  <a:srgbClr val="404040"/>
                </a:solidFill>
                <a:latin typeface="quote-cjk-patch"/>
                <a:ea typeface="quote-cjk-patch"/>
              </a:rPr>
              <a:t>4</a:t>
            </a:r>
            <a:r>
              <a:rPr altLang="en-IN" b="0" sz="2800" i="0" lang="en-US">
                <a:solidFill>
                  <a:srgbClr val="404040"/>
                </a:solidFill>
                <a:latin typeface="quote-cjk-patch"/>
                <a:ea typeface="quote-cjk-patch"/>
              </a:rPr>
              <a:t>D</a:t>
            </a:r>
            <a:r>
              <a:rPr altLang="en-IN" b="0" sz="2800" i="0" lang="en-US">
                <a:solidFill>
                  <a:srgbClr val="404040"/>
                </a:solidFill>
                <a:latin typeface="quote-cjk-patch"/>
                <a:ea typeface="quote-cjk-patch"/>
              </a:rPr>
              <a:t>7</a:t>
            </a:r>
            <a:r>
              <a:rPr altLang="en-IN" b="0" sz="2800" i="0" lang="en-US">
                <a:solidFill>
                  <a:srgbClr val="404040"/>
                </a:solidFill>
                <a:latin typeface="quote-cjk-patch"/>
                <a:ea typeface="quote-cjk-patch"/>
              </a:rPr>
              <a:t>6</a:t>
            </a:r>
            <a:r>
              <a:rPr altLang="en-IN" b="0" sz="2800" i="0" lang="en-US">
                <a:solidFill>
                  <a:srgbClr val="404040"/>
                </a:solidFill>
                <a:latin typeface="quote-cjk-patch"/>
                <a:ea typeface="quote-cjk-patch"/>
              </a:rPr>
              <a:t>D</a:t>
            </a:r>
            <a:r>
              <a:rPr altLang="en-IN" b="0" sz="2800" i="0" lang="en-US">
                <a:solidFill>
                  <a:srgbClr val="404040"/>
                </a:solidFill>
                <a:latin typeface="quote-cjk-patch"/>
                <a:ea typeface="quote-cjk-patch"/>
              </a:rPr>
              <a:t>5</a:t>
            </a:r>
            <a:r>
              <a:rPr altLang="en-IN" b="0" sz="2800" i="0" lang="en-US">
                <a:solidFill>
                  <a:srgbClr val="404040"/>
                </a:solidFill>
                <a:latin typeface="quote-cjk-patch"/>
                <a:ea typeface="quote-cjk-patch"/>
              </a:rPr>
              <a:t>E</a:t>
            </a:r>
            <a:r>
              <a:rPr altLang="en-IN" b="0" sz="2800" i="0" lang="en-US">
                <a:solidFill>
                  <a:srgbClr val="404040"/>
                </a:solidFill>
                <a:latin typeface="quote-cjk-patch"/>
                <a:ea typeface="quote-cjk-patch"/>
              </a:rPr>
              <a:t>E</a:t>
            </a:r>
            <a:r>
              <a:rPr altLang="en-IN" b="0" sz="2800" i="0" lang="en-US">
                <a:solidFill>
                  <a:srgbClr val="404040"/>
                </a:solidFill>
                <a:latin typeface="quote-cjk-patch"/>
                <a:ea typeface="quote-cjk-patch"/>
              </a:rPr>
              <a:t>1</a:t>
            </a:r>
            <a:r>
              <a:rPr altLang="en-IN" b="0" sz="2800" i="0" lang="en-US">
                <a:solidFill>
                  <a:srgbClr val="404040"/>
                </a:solidFill>
                <a:latin typeface="quote-cjk-patch"/>
                <a:ea typeface="quote-cjk-patch"/>
              </a:rPr>
              <a:t>B</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Department : BCA Department of Computer Science </a:t>
            </a:r>
            <a:endParaRPr b="0" sz="2800" i="0" lang="en-US">
              <a:solidFill>
                <a:srgbClr val="404040"/>
              </a:solidFill>
              <a:latin typeface="quote-cjk-patch"/>
              <a:ea typeface="quote-cjk-patch"/>
            </a:endParaRPr>
          </a:p>
          <a:p>
            <a:pPr indent="0" marL="0">
              <a:lnSpc>
                <a:spcPct val="100000"/>
              </a:lnSpc>
              <a:spcBef>
                <a:spcPts val="600"/>
              </a:spcBef>
              <a:spcAft>
                <a:spcPts val="600"/>
              </a:spcAft>
            </a:pPr>
            <a:endParaRPr b="0" sz="2800" i="0" lang="en-US">
              <a:solidFill>
                <a:srgbClr val="404040"/>
              </a:solidFill>
              <a:latin typeface="quote-cjk-patch"/>
              <a:ea typeface="quote-cjk-patch"/>
            </a:endParaRPr>
          </a:p>
          <a:p>
            <a:pPr indent="0" marL="0">
              <a:lnSpc>
                <a:spcPct val="100000"/>
              </a:lnSpc>
              <a:spcBef>
                <a:spcPts val="600"/>
              </a:spcBef>
              <a:spcAft>
                <a:spcPts val="600"/>
              </a:spcAft>
            </a:pPr>
            <a:r>
              <a:rPr b="0" sz="2800" i="0" lang="en-US">
                <a:solidFill>
                  <a:srgbClr val="404040"/>
                </a:solidFill>
                <a:latin typeface="quote-cjk-patch"/>
                <a:ea typeface="quote-cjk-patch"/>
              </a:rPr>
              <a:t>College : TBML College , Annamalai Universi</a:t>
            </a:r>
            <a:r>
              <a:rPr altLang="en-IN" b="0" sz="2800" i="0" lang="en-US">
                <a:solidFill>
                  <a:srgbClr val="404040"/>
                </a:solidFill>
                <a:latin typeface="quote-cjk-patch"/>
                <a:ea typeface="quote-cjk-patch"/>
              </a:rPr>
              <a:t>t</a:t>
            </a:r>
            <a:r>
              <a:rPr altLang="en-IN" b="0" sz="2800" i="0" lang="en-US">
                <a:solidFill>
                  <a:srgbClr val="404040"/>
                </a:solidFill>
                <a:latin typeface="quote-cjk-patch"/>
                <a:ea typeface="quote-cjk-patch"/>
              </a:rPr>
              <a:t>y</a:t>
            </a:r>
            <a:endParaRPr b="0" sz="2800" i="0" lang="en-US">
              <a:solidFill>
                <a:srgbClr val="404040"/>
              </a:solidFill>
              <a:latin typeface="quote-cjk-patch"/>
              <a:ea typeface="quote-cjk-patc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p:grpSpPr>
      <p:sp>
        <p:nvSpPr>
          <p:cNvPr id="1048593" name="Text Box 1"/>
          <p:cNvSpPr txBox="1"/>
          <p:nvPr/>
        </p:nvSpPr>
        <p:spPr>
          <a:xfrm>
            <a:off x="527685" y="186690"/>
            <a:ext cx="10747375" cy="6221095"/>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 Results</a:t>
            </a:r>
            <a:endParaRPr b="0" sz="4400" i="0">
              <a:solidFill>
                <a:srgbClr val="404040"/>
              </a:solidFill>
              <a:latin typeface="quote-cjk-patch"/>
              <a:ea typeface="quote-cjk-patch"/>
            </a:endParaRPr>
          </a:p>
          <a:p>
            <a:pP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Successfully developed a fully functional, responsive, and secure web application.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Implemented a data-driven approach to portfolio management, moving beyond static presentation.</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Provides tangible value to students by not just showcasing skills, but also guiding their learning journey.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Improves visibility and accessibility for academic and professional opportunities by offering a centralized, insightful platform.</a:t>
            </a:r>
            <a:endParaRPr b="0" sz="2800" i="0">
              <a:solidFill>
                <a:srgbClr val="404040"/>
              </a:solidFill>
              <a:latin typeface="quote-cjk-patch"/>
              <a:ea typeface="quote-cjk-patch"/>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xmlns:r="http://schemas.openxmlformats.org/officeDocument/2006/relationships" r:embed="rId1"/>
          <a:stretch>
            <a:fillRect/>
          </a:stretch>
        </a:blipFill>
        <a:effectLst/>
      </p:bgPr>
    </p:bg>
    <p:spTree>
      <p:nvGrpSpPr>
        <p:cNvPr id="37" name=""/>
        <p:cNvGrpSpPr/>
        <p:nvPr/>
      </p:nvGrpSpPr>
      <p:grpSpPr>
        <a:xfrm/>
      </p:grpSpPr>
      <p:pic>
        <p:nvPicPr>
          <p:cNvPr id="2097153" name=""/>
          <p:cNvPicPr>
            <a:picLocks/>
          </p:cNvPicPr>
          <p:nvPr/>
        </p:nvPicPr>
        <p:blipFill>
          <a:blip xmlns:r="http://schemas.openxmlformats.org/officeDocument/2006/relationships" r:embed="rId2"/>
          <a:stretch>
            <a:fillRect/>
          </a:stretch>
        </p:blipFill>
        <p:spPr>
          <a:xfrm rot="0">
            <a:off x="500804" y="432886"/>
            <a:ext cx="10033360" cy="5992228"/>
          </a:xfrm>
          <a:prstGeom prst="rec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p:grpSpPr>
      <p:sp>
        <p:nvSpPr>
          <p:cNvPr id="1048594" name="Text Box 1"/>
          <p:cNvSpPr txBox="1"/>
          <p:nvPr/>
        </p:nvSpPr>
        <p:spPr>
          <a:xfrm>
            <a:off x="0" y="0"/>
            <a:ext cx="11892915" cy="677799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Conclusion</a:t>
            </a:r>
            <a:endParaRPr b="1" sz="4400" i="0">
              <a:solidFill>
                <a:srgbClr val="404040"/>
              </a:solidFill>
              <a:latin typeface="quote-cjk-patch"/>
              <a:ea typeface="quote-cjk-patch"/>
            </a:endParaRPr>
          </a:p>
          <a:p>
            <a:pPr algn="ctr" indent="0" marL="0">
              <a:spcBef>
                <a:spcPts val="900"/>
              </a:spcBef>
              <a:spcAft>
                <a:spcPts val="600"/>
              </a:spcAft>
            </a:pPr>
            <a:endParaRPr b="1"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The "Smart Digital Portfolio" project successfully addresses the modern need for a dynamic and insightful professional presentation. By integrating traditional portfolio elements with powerful analytics and a personalized recommendation system, it empowers students to not only display their past achievements but also strategically plan their future skill development. This platform bridges the gap between students and opportunities effectively.</a:t>
            </a:r>
            <a:endParaRPr b="0" sz="2800" i="0">
              <a:solidFill>
                <a:srgbClr val="404040"/>
              </a:solidFill>
              <a:latin typeface="quote-cjk-patch"/>
              <a:ea typeface="quote-cjk-patch"/>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28" name=""/>
        <p:cNvGrpSpPr/>
        <p:nvPr/>
      </p:nvGrpSpPr>
      <p:grpSpPr>
        <a:xfrm/>
      </p:grpSpPr>
      <p:sp>
        <p:nvSpPr>
          <p:cNvPr id="1048585" name="Text Box 1"/>
          <p:cNvSpPr txBox="1"/>
          <p:nvPr/>
        </p:nvSpPr>
        <p:spPr>
          <a:xfrm>
            <a:off x="337820" y="234950"/>
            <a:ext cx="10503535" cy="5248275"/>
          </a:xfrm>
          <a:prstGeom prst="rect"/>
        </p:spPr>
        <p:txBody>
          <a:bodyPr>
            <a:noAutofit/>
          </a:bodyPr>
          <a:p>
            <a:pPr algn="ctr" indent="0" marL="0">
              <a:spcBef>
                <a:spcPts val="900"/>
              </a:spcBef>
              <a:spcAft>
                <a:spcPts val="600"/>
              </a:spcAft>
            </a:pPr>
            <a:r>
              <a:rPr b="1" sz="4000">
                <a:solidFill>
                  <a:srgbClr val="404040"/>
                </a:solidFill>
                <a:latin typeface="quote-cjk-patch"/>
                <a:ea typeface="quote-cjk-patch"/>
              </a:rPr>
              <a:t>Project Title</a:t>
            </a:r>
            <a:endParaRPr b="1" sz="4000">
              <a:solidFill>
                <a:srgbClr val="404040"/>
              </a:solidFill>
              <a:latin typeface="quote-cjk-patch"/>
              <a:ea typeface="quote-cjk-patch"/>
            </a:endParaRPr>
          </a:p>
          <a:p>
            <a:pPr indent="0" marL="0">
              <a:spcBef>
                <a:spcPts val="900"/>
              </a:spcBef>
              <a:spcAft>
                <a:spcPts val="600"/>
              </a:spcAft>
            </a:pPr>
            <a:endParaRPr b="1" sz="4000">
              <a:solidFill>
                <a:srgbClr val="404040"/>
              </a:solidFill>
              <a:latin typeface="quote-cjk-patch"/>
              <a:ea typeface="quote-cjk-patch"/>
            </a:endParaRPr>
          </a:p>
          <a:p>
            <a:pPr indent="0" marL="0">
              <a:spcBef>
                <a:spcPts val="900"/>
              </a:spcBef>
              <a:spcAft>
                <a:spcPts val="600"/>
              </a:spcAft>
            </a:pPr>
            <a:r>
              <a:rPr b="0" sz="2500" i="0">
                <a:solidFill>
                  <a:srgbClr val="404040"/>
                </a:solidFill>
                <a:latin typeface="quote-cjk-patch"/>
                <a:ea typeface="quote-cjk-patch"/>
              </a:rPr>
              <a:t>Smart Digital Portfolio with Skill Analytics &amp; Recommendation</a:t>
            </a:r>
            <a:endParaRPr b="0" sz="2500" i="0">
              <a:solidFill>
                <a:srgbClr val="404040"/>
              </a:solidFill>
              <a:latin typeface="quote-cjk-patch"/>
              <a:ea typeface="quote-cjk-patch"/>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p:grpSpPr>
      <p:sp>
        <p:nvSpPr>
          <p:cNvPr id="1048586" name="Text Box 1"/>
          <p:cNvSpPr txBox="1"/>
          <p:nvPr/>
        </p:nvSpPr>
        <p:spPr>
          <a:xfrm>
            <a:off x="179705" y="188595"/>
            <a:ext cx="11666220" cy="6564630"/>
          </a:xfrm>
          <a:prstGeom prst="rect"/>
        </p:spPr>
        <p:txBody>
          <a:bodyPr>
            <a:noAutofit/>
          </a:bodyPr>
          <a:p>
            <a:pPr algn="ctr" indent="0" marL="0">
              <a:spcBef>
                <a:spcPts val="900"/>
              </a:spcBef>
              <a:spcAft>
                <a:spcPts val="600"/>
              </a:spcAft>
            </a:pPr>
            <a:r>
              <a:rPr b="0" i="0" lang="en-US">
                <a:solidFill>
                  <a:srgbClr val="404040"/>
                </a:solidFill>
                <a:latin typeface="quote-cjk-patch"/>
                <a:ea typeface="quote-cjk-patch"/>
              </a:rPr>
              <a:t>  </a:t>
            </a:r>
            <a:r>
              <a:rPr b="1" sz="4400" i="0">
                <a:solidFill>
                  <a:srgbClr val="404040"/>
                </a:solidFill>
                <a:latin typeface="quote-cjk-patch"/>
                <a:ea typeface="quote-cjk-patch"/>
              </a:rPr>
              <a:t>Agenda</a:t>
            </a:r>
            <a:endParaRPr b="1" sz="4400" i="0">
              <a:solidFill>
                <a:srgbClr val="404040"/>
              </a:solidFill>
              <a:latin typeface="quote-cjk-patch"/>
              <a:ea typeface="quote-cjk-patch"/>
            </a:endParaRPr>
          </a:p>
          <a:p>
            <a:pPr algn="ctr" indent="0" marL="0">
              <a:spcBef>
                <a:spcPts val="900"/>
              </a:spcBef>
              <a:spcAft>
                <a:spcPts val="600"/>
              </a:spcAft>
            </a:pPr>
            <a:endParaRPr b="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Problem Statement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Project Overview</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End Users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Tools &amp; Technologie</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Design &amp; Layout</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Features &amp; Functionality</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Results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Sample Output Images</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Conclusion</a:t>
            </a: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endParaRPr b="0" sz="2800" i="0">
              <a:solidFill>
                <a:srgbClr val="404040"/>
              </a:solidFill>
              <a:latin typeface="quote-cjk-patch"/>
              <a:ea typeface="quote-cjk-patch"/>
            </a:endParaRPr>
          </a:p>
          <a:p>
            <a:pPr indent="0" marL="0">
              <a:lnSpc>
                <a:spcPts val="1430"/>
              </a:lnSpc>
              <a:spcBef>
                <a:spcPct val="0"/>
              </a:spcBef>
              <a:spcAft>
                <a:spcPct val="0"/>
              </a:spcAft>
              <a:buAutoNum type="arabicPeriod"/>
            </a:pPr>
            <a:r>
              <a:rPr b="0" sz="2800" i="0">
                <a:solidFill>
                  <a:srgbClr val="404040"/>
                </a:solidFill>
                <a:latin typeface="quote-cjk-patch"/>
                <a:ea typeface="quote-cjk-patch"/>
              </a:rPr>
              <a:t>GitHub Link</a:t>
            </a:r>
            <a:endParaRPr b="0" sz="2800" i="0">
              <a:solidFill>
                <a:srgbClr val="404040"/>
              </a:solidFill>
              <a:latin typeface="quote-cjk-patch"/>
              <a:ea typeface="quote-cjk-patch"/>
            </a:endParaRPr>
          </a:p>
          <a:p>
            <a:pPr indent="0" marL="0">
              <a:lnSpc>
                <a:spcPts val="1430"/>
              </a:lnSpc>
              <a:spcBef>
                <a:spcPct val="0"/>
              </a:spcBef>
              <a:spcAft>
                <a:spcPct val="0"/>
              </a:spcAft>
              <a:buNone/>
            </a:pPr>
            <a:endParaRPr b="0" sz="2800" i="0">
              <a:solidFill>
                <a:srgbClr val="404040"/>
              </a:solidFill>
              <a:latin typeface="quote-cjk-patch"/>
              <a:ea typeface="quote-cjk-patch"/>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p:grpSpPr>
      <p:sp>
        <p:nvSpPr>
          <p:cNvPr id="1048587" name="Text Box 2"/>
          <p:cNvSpPr txBox="1"/>
          <p:nvPr/>
        </p:nvSpPr>
        <p:spPr>
          <a:xfrm>
            <a:off x="0" y="62865"/>
            <a:ext cx="12095480" cy="6659245"/>
          </a:xfrm>
          <a:prstGeom prst="rect"/>
        </p:spPr>
        <p:txBody>
          <a:bodyPr>
            <a:noAutofit/>
          </a:bodyPr>
          <a:p>
            <a:pPr indent="0" marL="0">
              <a:spcBef>
                <a:spcPts val="900"/>
              </a:spcBef>
              <a:spcAft>
                <a:spcPts val="600"/>
              </a:spcAft>
            </a:pPr>
            <a:r>
              <a:rPr b="0" sz="4400" i="0">
                <a:solidFill>
                  <a:srgbClr val="404040"/>
                </a:solidFill>
                <a:latin typeface="quote-cjk-patch"/>
                <a:ea typeface="quote-cjk-patch"/>
              </a:rPr>
              <a:t>Problem Statement</a:t>
            </a:r>
            <a:endParaRPr b="0" sz="4400" i="0">
              <a:solidFill>
                <a:srgbClr val="404040"/>
              </a:solidFill>
              <a:latin typeface="quote-cjk-patch"/>
              <a:ea typeface="quote-cjk-patch"/>
            </a:endParaRPr>
          </a:p>
          <a:p>
            <a:pPr indent="0" marL="0">
              <a:lnSpc>
                <a:spcPct val="100000"/>
              </a:lnSpc>
              <a:spcBef>
                <a:spcPts val="900"/>
              </a:spcBef>
              <a:spcAft>
                <a:spcPts val="600"/>
              </a:spcAft>
            </a:pPr>
            <a:endParaRPr b="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struggle to effectively maintain and organize their academic and personal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Traditional resumes are static and fail to showcase the depth of a student's work.</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There is a gap between showcasing projects and getting actionable feedback on skill development.</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find it time-consuming to manually assess a candidate's entire skillset from a PDF</a:t>
            </a:r>
            <a:endParaRPr b="0" sz="2800" i="0">
              <a:solidFill>
                <a:srgbClr val="404040"/>
              </a:solidFill>
              <a:latin typeface="quote-cjk-patch"/>
              <a:ea typeface="quote-cjk-patch"/>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p:grpSpPr>
      <p:sp>
        <p:nvSpPr>
          <p:cNvPr id="1048588" name="Text Box 1"/>
          <p:cNvSpPr txBox="1"/>
          <p:nvPr/>
        </p:nvSpPr>
        <p:spPr>
          <a:xfrm>
            <a:off x="64135" y="0"/>
            <a:ext cx="12127865" cy="6858000"/>
          </a:xfrm>
          <a:prstGeom prst="rect"/>
        </p:spPr>
        <p:txBody>
          <a:bodyPr>
            <a:noAutofit/>
          </a:bodyPr>
          <a:p>
            <a:pPr algn="ctr" indent="0" marL="0">
              <a:spcBef>
                <a:spcPts val="900"/>
              </a:spcBef>
              <a:spcAft>
                <a:spcPts val="600"/>
              </a:spcAft>
            </a:pPr>
            <a:r>
              <a:rPr b="0" sz="4400" i="0">
                <a:solidFill>
                  <a:srgbClr val="404040"/>
                </a:solidFill>
                <a:latin typeface="quote-cjk-patch"/>
                <a:ea typeface="quote-cjk-patch"/>
              </a:rPr>
              <a:t>Project Overview</a:t>
            </a:r>
            <a:endParaRPr b="0" sz="4400" i="0">
              <a:solidFill>
                <a:srgbClr val="404040"/>
              </a:solidFill>
              <a:latin typeface="quote-cjk-patch"/>
              <a:ea typeface="quote-cjk-patch"/>
            </a:endParaRPr>
          </a:p>
          <a:p>
            <a:pPr algn="ctr" indent="0" marL="0">
              <a:spcBef>
                <a:spcPts val="900"/>
              </a:spcBef>
              <a:spcAft>
                <a:spcPts val="600"/>
              </a:spcAft>
            </a:pPr>
            <a:endParaRPr b="0" sz="4400" i="0">
              <a:solidFill>
                <a:srgbClr val="404040"/>
              </a:solidFill>
              <a:latin typeface="quote-cjk-patch"/>
              <a:ea typeface="quote-cjk-patch"/>
            </a:endParaRPr>
          </a:p>
          <a:p>
            <a:pPr indent="0" marL="0">
              <a:lnSpc>
                <a:spcPct val="100000"/>
              </a:lnSpc>
              <a:spcBef>
                <a:spcPts val="600"/>
              </a:spcBef>
              <a:spcAft>
                <a:spcPts val="600"/>
              </a:spcAft>
            </a:pPr>
            <a:r>
              <a:rPr b="0" sz="2800" i="0">
                <a:solidFill>
                  <a:srgbClr val="404040"/>
                </a:solidFill>
                <a:latin typeface="quote-cjk-patch"/>
                <a:ea typeface="quote-cjk-patch"/>
              </a:rPr>
              <a:t>This project involves creating an intelligent, personalized digital portfolio web application. It goes beyond a simple showcase by integrating analytics to track visitor engagement and a recommendation system that suggests skills to learn based on the user's existing projects and career goals. It is designed to be user-friendly, fully responsive, and data-driven.</a:t>
            </a:r>
            <a:endParaRPr b="0" sz="2800" i="0">
              <a:solidFill>
                <a:srgbClr val="404040"/>
              </a:solidFill>
              <a:latin typeface="quote-cjk-patch"/>
              <a:ea typeface="quote-cjk-patch"/>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p:grpSpPr>
      <p:sp>
        <p:nvSpPr>
          <p:cNvPr id="1048589" name="Text Box 2"/>
          <p:cNvSpPr txBox="1"/>
          <p:nvPr/>
        </p:nvSpPr>
        <p:spPr>
          <a:xfrm>
            <a:off x="0" y="186690"/>
            <a:ext cx="12109450" cy="6872605"/>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End Users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Students &amp; Graduates: Primary users who can showcase their work, track portfolio visibility, and receive personalized learning paths.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Recruiters &amp; HR Professionals: Benefit from a standardized, comprehensive view of a candidate's abilities, including project demos and verified skill analytics.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Academic Institutions &amp; Mentors: Can use the platform to track student progress over time and guide them based on data-driven skill recommendations.</a:t>
            </a:r>
            <a:endParaRPr b="0" sz="2800" i="0">
              <a:solidFill>
                <a:srgbClr val="404040"/>
              </a:solidFill>
              <a:latin typeface="quote-cjk-patch"/>
              <a:ea typeface="quote-cjk-patch"/>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p:grpSpPr>
      <p:sp>
        <p:nvSpPr>
          <p:cNvPr id="1048590" name="Text Box 1"/>
          <p:cNvSpPr txBox="1"/>
          <p:nvPr/>
        </p:nvSpPr>
        <p:spPr>
          <a:xfrm>
            <a:off x="71120" y="0"/>
            <a:ext cx="12120880" cy="685800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Tools &amp; Technologies</a:t>
            </a:r>
            <a:endParaRPr b="1" sz="4400" i="0">
              <a:solidFill>
                <a:srgbClr val="404040"/>
              </a:solidFill>
              <a:latin typeface="quote-cjk-patch"/>
              <a:ea typeface="quote-cjk-patch"/>
            </a:endParaRPr>
          </a:p>
          <a:p>
            <a:pPr algn="ctr" indent="0" marL="0">
              <a:spcBef>
                <a:spcPts val="900"/>
              </a:spcBef>
              <a:spcAft>
                <a:spcPts val="600"/>
              </a:spcAft>
            </a:pPr>
            <a:endParaRPr b="1" sz="44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Frontend: HTML5, CSS3, JavaScript (React.js / Next.js)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Backend: Node.js with Express.js</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Database: MongoDB (for flexible data storage)</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Analytics Engine: Python (Pandas, NumPy) for processing visitor data</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Recommendation System: A machine learning model (e.g., collaborative filtering) or a rules-based engine integrated via API.</a:t>
            </a:r>
            <a:endParaRPr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sz="2800" i="0">
                <a:solidFill>
                  <a:srgbClr val="404040"/>
                </a:solidFill>
                <a:latin typeface="quote-cjk-patch"/>
                <a:ea typeface="quote-cjk-patch"/>
              </a:rPr>
              <a:t>Version Control &amp; Deployment: GitHub, Vercel/Netlify/Heroku</a:t>
            </a:r>
            <a:endParaRPr sz="2800" i="0">
              <a:solidFill>
                <a:srgbClr val="404040"/>
              </a:solidFill>
              <a:latin typeface="quote-cjk-patch"/>
              <a:ea typeface="quote-cjk-patch"/>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p:grpSpPr>
      <p:sp>
        <p:nvSpPr>
          <p:cNvPr id="1048591" name="Text Box 1"/>
          <p:cNvSpPr txBox="1"/>
          <p:nvPr/>
        </p:nvSpPr>
        <p:spPr>
          <a:xfrm>
            <a:off x="71120" y="0"/>
            <a:ext cx="12120880" cy="6970395"/>
          </a:xfrm>
          <a:prstGeom prst="rect"/>
        </p:spPr>
        <p:txBody>
          <a:bodyPr>
            <a:noAutofit/>
          </a:bodyPr>
          <a:p>
            <a:pPr algn="ctr" indent="0" marL="0">
              <a:spcBef>
                <a:spcPts val="900"/>
              </a:spcBef>
              <a:spcAft>
                <a:spcPts val="600"/>
              </a:spcAft>
            </a:pPr>
            <a:r>
              <a:rPr b="1" sz="4200" i="0">
                <a:solidFill>
                  <a:srgbClr val="404040"/>
                </a:solidFill>
                <a:latin typeface="quote-cjk-patch"/>
                <a:ea typeface="quote-cjk-patch"/>
              </a:rPr>
              <a:t>Design &amp; Layout</a:t>
            </a:r>
            <a:r>
              <a:rPr b="1" sz="4200" i="0" lang="en-US">
                <a:solidFill>
                  <a:srgbClr val="404040"/>
                </a:solidFill>
                <a:latin typeface="quote-cjk-patch"/>
                <a:ea typeface="quote-cjk-patch"/>
              </a:rPr>
              <a:t>   </a:t>
            </a:r>
            <a:endParaRPr b="1" sz="42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Modern &amp; Minimalist Design: Focus on content with clean typography and ample white space.</a:t>
            </a:r>
            <a:endParaRPr b="0" sz="275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Fully Responsive: Seamless experience on desktop, tablet, and mobile.</a:t>
            </a:r>
            <a:endParaRPr b="0" sz="2750" i="0">
              <a:solidFill>
                <a:srgbClr val="404040"/>
              </a:solidFill>
              <a:latin typeface="quote-cjk-patch"/>
              <a:ea typeface="quote-cjk-patch"/>
            </a:endParaRPr>
          </a:p>
          <a:p>
            <a:pPr indent="0" marL="0">
              <a:lnSpc>
                <a:spcPct val="100000"/>
              </a:lnSpc>
              <a:spcBef>
                <a:spcPct val="0"/>
              </a:spcBef>
              <a:spcAft>
                <a:spcPts val="200"/>
              </a:spcAft>
              <a:buFont typeface="Arial" panose="020B0604020202020204"/>
              <a:buChar char="•"/>
            </a:pPr>
            <a:r>
              <a:rPr b="0" sz="2750" i="0">
                <a:solidFill>
                  <a:srgbClr val="404040"/>
                </a:solidFill>
                <a:latin typeface="quote-cjk-patch"/>
                <a:ea typeface="quote-cjk-patch"/>
              </a:rPr>
              <a:t>Key Sections: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Hero Section: Name, title, and brief intro.</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About Me: Detailed bio and passion.</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Skills &amp; Analytics: Visual charts (e.g., bar charts for skill proficiency, line charts for portfolio views).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Project Showcase: Filterable grid of projects with details and links.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Recommendations: A dedicated section for suggested skills and courses.</a:t>
            </a:r>
            <a:endParaRPr b="0" sz="2750" i="0">
              <a:solidFill>
                <a:srgbClr val="404040"/>
              </a:solidFill>
              <a:latin typeface="quote-cjk-patch"/>
              <a:ea typeface="quote-cjk-patch"/>
            </a:endParaRPr>
          </a:p>
          <a:p>
            <a:pPr indent="0" lvl="1" marL="0">
              <a:lnSpc>
                <a:spcPct val="100000"/>
              </a:lnSpc>
              <a:spcBef>
                <a:spcPct val="0"/>
              </a:spcBef>
              <a:spcAft>
                <a:spcPct val="0"/>
              </a:spcAft>
              <a:buFont typeface="Arial" panose="020B0604020202020204"/>
              <a:buChar char="◦"/>
            </a:pPr>
            <a:r>
              <a:rPr b="0" sz="2750" i="0">
                <a:solidFill>
                  <a:srgbClr val="404040"/>
                </a:solidFill>
                <a:latin typeface="quote-cjk-patch"/>
                <a:ea typeface="quote-cjk-patch"/>
              </a:rPr>
              <a:t>Contact Form: With integrated validation.</a:t>
            </a:r>
            <a:endParaRPr b="0" sz="2750" i="0">
              <a:solidFill>
                <a:srgbClr val="404040"/>
              </a:solidFill>
              <a:latin typeface="quote-cjk-patch"/>
              <a:ea typeface="quote-cjk-patch"/>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p:grpSpPr>
      <p:sp>
        <p:nvSpPr>
          <p:cNvPr id="1048592" name="Text Box 1"/>
          <p:cNvSpPr txBox="1"/>
          <p:nvPr/>
        </p:nvSpPr>
        <p:spPr>
          <a:xfrm>
            <a:off x="635" y="-635"/>
            <a:ext cx="12191365" cy="6859270"/>
          </a:xfrm>
          <a:prstGeom prst="rect"/>
        </p:spPr>
        <p:txBody>
          <a:bodyPr>
            <a:noAutofit/>
          </a:bodyPr>
          <a:p>
            <a:pPr algn="ctr" indent="0" marL="0">
              <a:spcBef>
                <a:spcPts val="900"/>
              </a:spcBef>
              <a:spcAft>
                <a:spcPts val="600"/>
              </a:spcAft>
            </a:pPr>
            <a:r>
              <a:rPr b="1" sz="4400" i="0">
                <a:solidFill>
                  <a:srgbClr val="404040"/>
                </a:solidFill>
                <a:latin typeface="quote-cjk-patch"/>
                <a:ea typeface="quote-cjk-patch"/>
              </a:rPr>
              <a:t>Features &amp; Functionality</a:t>
            </a:r>
            <a:r>
              <a:rPr b="1" sz="4400" i="0" lang="en-US">
                <a:solidFill>
                  <a:srgbClr val="404040"/>
                </a:solidFill>
                <a:latin typeface="quote-cjk-patch"/>
                <a:ea typeface="quote-cjk-patch"/>
              </a:rPr>
              <a:t>        </a:t>
            </a:r>
            <a:endParaRPr b="1"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Dynamic Skill Analytics Dashboard: Charts showing portfolio view counts, visitor geographic location, and popular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Personalized Skill Recommendations: Suggests relevant skills to learn next based on the user's current profile and trending skills in their field.</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Interactive Project Gallery: Filter projects by technology used (e.g., show all "Python" projects).</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Resume/CV Download: Option for visitors to download a PDF resume directly.</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Secure Contact Form: Backend API to receive and manage messages without revealing personal email.</a:t>
            </a:r>
            <a:endParaRPr b="0" sz="2800" i="0">
              <a:solidFill>
                <a:srgbClr val="404040"/>
              </a:solidFill>
              <a:latin typeface="quote-cjk-patch"/>
              <a:ea typeface="quote-cjk-patch"/>
            </a:endParaRPr>
          </a:p>
          <a:p>
            <a:pPr indent="0" marL="0">
              <a:lnSpc>
                <a:spcPct val="100000"/>
              </a:lnSpc>
              <a:spcBef>
                <a:spcPct val="0"/>
              </a:spcBef>
              <a:spcAft>
                <a:spcPct val="0"/>
              </a:spcAft>
              <a:buFont typeface="Arial" panose="020B0604020202020204"/>
              <a:buChar char="•"/>
            </a:pPr>
            <a:r>
              <a:rPr b="0" sz="2800" i="0">
                <a:solidFill>
                  <a:srgbClr val="404040"/>
                </a:solidFill>
                <a:latin typeface="quote-cjk-patch"/>
                <a:ea typeface="quote-cjk-patch"/>
              </a:rPr>
              <a:t>Dark/Light Mode Toggle: For user preference and reduced eye str</a:t>
            </a:r>
            <a:r>
              <a:rPr b="0" sz="2800" i="0" lang="en-US">
                <a:solidFill>
                  <a:srgbClr val="404040"/>
                </a:solidFill>
                <a:latin typeface="quote-cjk-patch"/>
                <a:ea typeface="quote-cjk-patch"/>
              </a:rPr>
              <a:t>ain</a:t>
            </a:r>
            <a:endParaRPr b="0" sz="2800" i="0" lang="en-US">
              <a:solidFill>
                <a:srgbClr val="404040"/>
              </a:solidFill>
              <a:latin typeface="quote-cjk-patch"/>
              <a:ea typeface="quote-cjk-patch"/>
            </a:endParaRPr>
          </a:p>
        </p:txBody>
      </p:sp>
    </p:spTree>
  </p:cSld>
  <p:clrMapOvr>
    <a:masterClrMapping/>
  </p:clrMapOvr>
</p:sld>
</file>

<file path=ppt/theme/theme1.xml><?xml version="1.0" encoding="utf-8"?>
<a:theme xmlns:a="http://schemas.openxmlformats.org/drawingml/2006/main" name="Blue Waves">
  <a:themeElements>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fontScheme name="Blu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ah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anchor="ctr" anchorCtr="0" bIns="45720" compatLnSpc="1" lIns="91440" numCol="1" rIns="91440" tIns="45720" vert="horz" wrap="none"/>
      <a:lstStyle>
        <a:defPPr algn="l" defTabSz="914400" eaLnBrk="1" fontAlgn="base" hangingPunct="1" indent="0" latinLnBrk="0" marL="0" marR="0" rtl="0">
          <a:lnSpc>
            <a:spcPct val="100000"/>
          </a:lnSpc>
          <a:spcBef>
            <a:spcPct val="0"/>
          </a:spcBef>
          <a:spcAft>
            <a:spcPct val="0"/>
          </a:spcAft>
          <a:buClrTx/>
          <a:buSzTx/>
          <a:buFontTx/>
          <a:buNone/>
          <a:defRPr altLang="en-US" baseline="0" b="0" cap="none" sz="1800" i="0" kumimoji="0" lang="zh-CN" normalizeH="0" strike="noStrike" u="none"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lu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u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u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u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u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u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u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u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u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u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u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u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Blue Waves 13">
        <a:dk1>
          <a:srgbClr val="000000"/>
        </a:dk1>
        <a:lt1>
          <a:srgbClr val="FFFFFF"/>
        </a:lt1>
        <a:dk2>
          <a:srgbClr val="000000"/>
        </a:dk2>
        <a:lt2>
          <a:srgbClr val="969696"/>
        </a:lt2>
        <a:accent1>
          <a:srgbClr val="0066CC"/>
        </a:accent1>
        <a:accent2>
          <a:srgbClr val="3399FF"/>
        </a:accent2>
        <a:accent3>
          <a:srgbClr val="FFFFFF"/>
        </a:accent3>
        <a:accent4>
          <a:srgbClr val="000000"/>
        </a:accent4>
        <a:accent5>
          <a:srgbClr val="AAB8E2"/>
        </a:accent5>
        <a:accent6>
          <a:srgbClr val="2D8AE7"/>
        </a:accent6>
        <a:hlink>
          <a:srgbClr val="CC3300"/>
        </a:hlink>
        <a:folHlink>
          <a:srgbClr val="996600"/>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Presentation</Application>
  <ScaleCrop>0</ScaleCrop>
  <LinksUpToDate>0</LinksUpToDate>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itle>WPS Presentation</dc:title>
  <dc:creator>2312BPC51H</dc:creator>
  <cp:lastModifiedBy>RAM INFOTECH</cp:lastModifiedBy>
  <dcterms:created xsi:type="dcterms:W3CDTF">2025-07-21T15:59:00Z</dcterms:created>
  <dcterms:modified xsi:type="dcterms:W3CDTF">2025-09-09T06:30:23Z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638b8c57ded744aca8e21a1c5abc917a</vt:lpwstr>
  </property>
  <property fmtid="{D5CDD505-2E9C-101B-9397-08002B2CF9AE}" pid="3" name="KSOProductBuildVer">
    <vt:lpwstr>1033-12.2.0.22530</vt:lpwstr>
  </property>
</Properties>
</file>