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t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h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i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ni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.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241340805001210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Nuid: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t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y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/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00804" y="432886"/>
            <a:ext cx="10033360" cy="59922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56" name=""/>
          <p:cNvSpPr txBox="1"/>
          <p:nvPr/>
        </p:nvSpPr>
        <p:spPr>
          <a:xfrm>
            <a:off x="2463006" y="2754629"/>
            <a:ext cx="6609757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https://github.com/nanthini30102006-lang/Nandhini_TNSDC_FWD_DP.git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6352"/>
            <a:ext cx="12192000" cy="648529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1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593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594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87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6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84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2312BPC51H</dc:creator>
  <cp:lastModifiedBy>RAM INFOTECH</cp:lastModifiedBy>
  <dcterms:created xsi:type="dcterms:W3CDTF">2025-07-21T04:59:00Z</dcterms:created>
  <dcterms:modified xsi:type="dcterms:W3CDTF">2025-09-09T06:39:28Z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638b8c57ded744aca8e21a1c5abc917a</vt:lpwstr>
  </property>
  <property fmtid="{D5CDD505-2E9C-101B-9397-08002B2CF9AE}" pid="3" name="KSOProductBuildVer">
    <vt:lpwstr>1033-12.2.0.22530</vt:lpwstr>
  </property>
</Properties>
</file>