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9"/>
  </p:notesMasterIdLst>
  <p:sldIdLst>
    <p:sldId id="266" r:id="rId2"/>
    <p:sldId id="276" r:id="rId3"/>
    <p:sldId id="271" r:id="rId4"/>
    <p:sldId id="280" r:id="rId5"/>
    <p:sldId id="286" r:id="rId6"/>
    <p:sldId id="284" r:id="rId7"/>
    <p:sldId id="287" r:id="rId8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10"/>
      <p:bold r:id="rId11"/>
    </p:embeddedFont>
    <p:embeddedFont>
      <p:font typeface="나눔고딕 ExtraBold" panose="020B0600000101010101" charset="-127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배달의민족 한나" panose="02000503000000020003" pitchFamily="2" charset="-127"/>
      <p:regular r:id="rId15"/>
    </p:embeddedFont>
    <p:embeddedFont>
      <p:font typeface="나눔고딕" panose="020B0600000101010101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>
      <p:cViewPr>
        <p:scale>
          <a:sx n="91" d="100"/>
          <a:sy n="91" d="100"/>
        </p:scale>
        <p:origin x="-1483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AA601-B31A-48D8-A6C1-A628718DEAA9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3721E-6D8A-4594-93C3-9592BF8B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1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6004" y="-20189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3827" y="2574627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학생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서포터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6256" y="5767823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빙그</a:t>
            </a:r>
            <a:r>
              <a:rPr lang="ko-KR" altLang="en-US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레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B489001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강동훈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B289034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박상현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B289048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서봉덕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-18219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31960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요구사</a:t>
            </a:r>
            <a:r>
              <a:rPr lang="ko-KR" altLang="en-US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항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76316" y="2920664"/>
            <a:ext cx="187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Q&amp;A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65100" y="2885025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ER</a:t>
            </a:r>
          </a:p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Win</a:t>
            </a:r>
            <a:endParaRPr lang="ko-KR" altLang="en-US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15616" y="2931867"/>
            <a:ext cx="136815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동기</a:t>
            </a:r>
            <a:r>
              <a:rPr lang="ko-KR" altLang="en-US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목적</a:t>
            </a: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672158" y="386919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동기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&amp;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목적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7335" y="1916832"/>
            <a:ext cx="734933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학생들의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편의와 미래를 위한 프로그램을 만들고 싶었다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현재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취업난이 심각하다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준비를 제대로 하지 못하고 졸업하는 학생들이 많은데 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그런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학생들을 위해서 미리 취업에 대비할 수 있는 여건을 제공해 주고 싶다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취하는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학생들이 밥을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해먹기 보다는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편의점 음식이나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외식을 하는 경우가 많다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금전적인 문제도 심각하고 건강상의 문제가 발생한다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endParaRPr lang="ko-KR" alt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418803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요구 분석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9959" y="1628800"/>
            <a:ext cx="734933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일정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시간표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학점 관리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자격증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레시피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메모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로그인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로그아웃 기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능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있다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en-US" altLang="ko-KR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일정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기능에는 달력이 표시되며 달력에서 원하는 날짜를 클릭하면 그 날 해야 할 일을 볼 수 있고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추가와 삭제가 가능하다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시간표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기능에는 직접 작성한 시간표를 표시해주며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추가 및 삭제가 가능하다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en-US" altLang="ko-KR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학점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관리 기능에는 현재 까지 들었던 학점과 평점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부족한 학점을 입력할 수 있고 볼 수 있다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자격증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기능에는 해당 학생의 과에 대한 추천 자격증들을 나열해주며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그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자격증 을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따 위한 간략한 정보를 추천해준다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선호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재료를 선택하여 간단한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초스피드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초보자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상황별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재료별 요리 </a:t>
            </a:r>
            <a:r>
              <a:rPr lang="ko-KR" altLang="en-US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레시피들을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제공한다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메모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기능에는 메모장 기능을 사용할 수 있다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로그아웃은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이전까지 사용한 내용을 저장하고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로그인화면으로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돌아간다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개인정보가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저장되고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그 정보를 나중에 다시 사용할 수 있다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(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일정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학점 관리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시간표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메모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</a:p>
          <a:p>
            <a:endParaRPr lang="ko-KR" alt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4533" y="39922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ER Win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29" y="1700809"/>
            <a:ext cx="5700166" cy="491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9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3223964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Q&amp;A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6616" y="2631529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2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3223964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6616" y="2631529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2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233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나눔바른고딕</vt:lpstr>
      <vt:lpstr>나눔고딕 ExtraBold</vt:lpstr>
      <vt:lpstr>맑은 고딕</vt:lpstr>
      <vt:lpstr>배달의민족 한나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USER</cp:lastModifiedBy>
  <cp:revision>112</cp:revision>
  <dcterms:created xsi:type="dcterms:W3CDTF">2014-05-20T10:28:59Z</dcterms:created>
  <dcterms:modified xsi:type="dcterms:W3CDTF">2016-11-06T09:29:10Z</dcterms:modified>
</cp:coreProperties>
</file>