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9981-41EF-5E5A-0BFD-E42E38808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99D13-C5C3-D624-A2D7-9A293BE93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AF2F1-8644-9EE6-2CB9-3FE4C5D0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DD868-E3C9-FBD4-2244-8E7D178F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3A449-C011-CDB6-1A36-F0E265D1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7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FE27-4674-B7D9-9A81-A59F930C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28C6D-C2DE-418E-DF26-924621105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ADA36-C8EE-5CD7-4580-D2156E9E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AC66E-4E29-900C-13D1-63A3A4DD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C01C4-F60D-A374-4C9E-71335E98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7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B4D13-ED91-9807-E678-6E8A4C700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6A3E7-D96F-8B8D-6FA3-5E3484706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21640-CD12-2C47-9686-059D9479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40523-A3EC-EFBF-21B5-2F25F786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6A569-C5BB-C69D-CBFA-919B3932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7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BE16-CB1B-4922-02C0-3FF8D3CA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ECC2-47B2-2D1D-0DAF-79589475D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9B30C-8E86-B2EA-110C-1B99A421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277C-D1F6-A750-988A-6FF051BD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D75BC-A0CF-9DCD-ECC9-31EF460C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1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006F-5BAC-4477-30BD-32A50DBBA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3594C-D6ED-FC72-1EA7-65CDB2E0C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BA320-CEAA-BF7C-933D-1374D045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8441C-300C-F989-2367-4E9DB182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234DE-B183-04E1-D740-ECE2C924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2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5262-C656-E074-2F02-A5B38B53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567CC-5234-5986-8265-544F5A9A9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E0AAF-B2BF-E2B3-79C0-780771F79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8D22C-DFD7-67DE-A1DC-F3026F5C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48202-66C2-A239-CE92-50382864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BA210-6077-AE0B-822D-7A63AB02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8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B287-D0BB-67B1-579B-06693726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CF385-FFA0-A7A0-FBE8-48FEB8B9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BDB8E-AF19-1B6B-779A-406C121BD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11A75-660B-8F24-8EC7-474117768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22B6A-B0EE-D0A4-CCEF-394C666E6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6B171-6A33-15F6-CB6B-3B4709D0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28689-7E14-7E61-D217-3E5F73BE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2A26C-C6FD-26AA-F0CD-10408CA8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7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E30B-DD3E-56FE-C737-3200F031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495D9-D910-9559-A5DC-FD36B3F0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D48DC-2888-D67F-6C1E-FFEF620E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7EA02-A0ED-0E06-470A-925CF6BE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0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5334A-56B2-96F4-29C8-9609A483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DED52-A2F0-BDC0-0DA0-5B1676BE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669C5-D0A5-7054-4ED6-B9522DEB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4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4D49-7489-8180-D834-F12F0AB4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C9C4-C1B3-6587-32E7-D9B89C65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90D6F-2E80-5730-F8DA-8A89A7CB0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D5DF5-C455-D62B-D65E-684F2C270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0A621-88B6-6B7D-1459-C9EA7BF5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4BCE5-0CF7-CC5C-1D52-98837C2B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3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5C39-32C6-7D22-15FD-2DA492D4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E38BC-1502-3A02-E240-171AC1FDA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656DF-C9FF-4E3C-54E1-F578DA654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B84B6-A608-BAFC-8658-3D2835FD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A85FB-E0F4-E084-6188-19F75CDC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65A05-B356-DDC6-1FAD-70737311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0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54649-8D82-7194-B192-66253F74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76488-2889-87AB-7D7E-288780003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4376-839E-F609-2682-62A51D48C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E6F2B-8AF1-43EC-B370-FCA2CA48B92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0BAF0-056E-1E1B-2114-6C7395BB5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2D747-F2C0-47FF-9EA5-27FA94699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8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B8DE-168A-BCD2-9E04-0F47F8FA3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55299"/>
          </a:xfrm>
        </p:spPr>
        <p:txBody>
          <a:bodyPr>
            <a:normAutofit/>
          </a:bodyPr>
          <a:lstStyle/>
          <a:p>
            <a:r>
              <a:rPr lang="th-TH" sz="28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ngsana New" panose="02020603050405020304" pitchFamily="18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โปรแกรมค้นหาข้ามภาษาสำหรับค้นคืนค่าสัมประสิทธิ์การปล่อยก๊าซเรือนกระจก</a:t>
            </a:r>
            <a:br>
              <a:rPr lang="en-US" sz="28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ngsana New" panose="02020603050405020304" pitchFamily="18" charset="-34"/>
                <a:ea typeface="Angsana New" panose="02020603050405020304" pitchFamily="18" charset="-34"/>
                <a:cs typeface="TH Sarabun New" panose="020B0500040200020003" pitchFamily="34" charset="-34"/>
              </a:rPr>
            </a:br>
            <a:br>
              <a:rPr lang="en-US" sz="2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ngsana New" panose="02020603050405020304" pitchFamily="18" charset="-34"/>
                <a:ea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2800" dirty="0">
                <a:effectLst/>
                <a:latin typeface="TH Sarabun New" panose="020B0500040200020003" pitchFamily="34" charset="-34"/>
                <a:ea typeface="Arial Unicode MS"/>
                <a:cs typeface="Browallia New" panose="020B0604020202020204" pitchFamily="34" charset="-34"/>
              </a:rPr>
              <a:t>A Cross-lingual Search Engine For Retrieval of Green House Gas Emissions Factor</a:t>
            </a:r>
            <a:endParaRPr lang="en-US" sz="8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878871-091C-A49B-13BE-8A6AB04EE0E7}"/>
              </a:ext>
            </a:extLst>
          </p:cNvPr>
          <p:cNvSpPr txBox="1">
            <a:spLocks/>
          </p:cNvSpPr>
          <p:nvPr/>
        </p:nvSpPr>
        <p:spPr>
          <a:xfrm>
            <a:off x="773723" y="3581400"/>
            <a:ext cx="3646386" cy="98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จัดทำโดย นายณฐพจน์ หนูวงษ์</a:t>
            </a:r>
          </a:p>
          <a:p>
            <a:pPr algn="l"/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รหัสนิสิต 6770233221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083017-318E-A10B-1098-1E1AFA831D60}"/>
              </a:ext>
            </a:extLst>
          </p:cNvPr>
          <p:cNvSpPr txBox="1">
            <a:spLocks/>
          </p:cNvSpPr>
          <p:nvPr/>
        </p:nvSpPr>
        <p:spPr>
          <a:xfrm>
            <a:off x="656492" y="4749375"/>
            <a:ext cx="6951786" cy="98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นิสิตปริญญาโท สาขาสาขาวิชาวิทยาศาสตร์คอมพิวเตอร์ ภาคนอกเวลาราชการ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l"/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 รศ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ดร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ญาใจ ลิ่มปิยะกรณ์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3060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3A446-5010-33B9-7544-65F807AE5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E7FCD3-B50D-F522-1D95-DBFD234D6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z="60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8.ประโยชน์ที่คาดว่าจะได้รับ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0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35ACE-2DE8-4B16-AC24-9AF103C36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1DCE-0DFD-EBDE-E085-A6EF6DBB0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03254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Outline</a:t>
            </a:r>
            <a:b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1.ที่มาและความสำ คัญของปัญหา</a:t>
            </a:r>
            <a:b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2.ทฤษฎีที่เกี่ยวข้อง</a:t>
            </a:r>
            <a:b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3.งานวิจัยที่เกี่ยวข้อง</a:t>
            </a:r>
            <a:b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b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5.วัตถุประสงค์</a:t>
            </a:r>
            <a:b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6.ขอบเขตการวิจัย</a:t>
            </a:r>
            <a:b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7.ขั้นตอนการดำ เนินงาน</a:t>
            </a:r>
            <a:b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8.ประโยชน์ที่คาดว่าจะได้รับ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9890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8805A-9238-A967-5619-C437FD21A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CAA3E8-65F2-863A-13CB-AD150869E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139354" cy="1140191"/>
          </a:xfrm>
        </p:spPr>
        <p:txBody>
          <a:bodyPr/>
          <a:lstStyle/>
          <a:p>
            <a:r>
              <a:rPr lang="th-TH" sz="60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1.ที่มาและความสำ คัญของปัญหา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1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70F33-A017-20AF-84F2-EA528EBB8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B4009C-1DD8-216B-91E4-CA3278C6C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689231" cy="1140191"/>
          </a:xfrm>
        </p:spPr>
        <p:txBody>
          <a:bodyPr/>
          <a:lstStyle/>
          <a:p>
            <a:r>
              <a:rPr lang="th-TH" sz="60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2.ทฤษฎีที่เกี่ยวข้อง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9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FD762-FC5E-C8AE-731E-81D5F6CC4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6EB42E-7908-8E21-4B74-2ED82C86F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572000" cy="1128468"/>
          </a:xfrm>
        </p:spPr>
        <p:txBody>
          <a:bodyPr/>
          <a:lstStyle/>
          <a:p>
            <a:r>
              <a:rPr lang="th-TH" sz="60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3.งานวิจัยที่เกี่ยวข้อง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2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6D78B-AC27-1470-414E-840E0BD98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B870C5-8A36-B094-1022-E16F3629F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z="60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2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B4F2E-8FFF-16FA-7844-81B44BF5C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D90C69-A0F3-5253-1D01-B72E273E7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z="60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5.วัตถุประสงค์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3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BC71F-84B0-9DCC-8910-694833162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BD32EC-A00E-5EB2-5284-1B8844679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z="60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6.ขอบเขตการวิจัย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4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3E957-E7D3-BA5F-7B4F-2BEBC1C25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B0ECCC-77CA-83F9-C619-DD01FF56E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z="60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7.ขั้นตอนการดำ เนินงาน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8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149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Angsana New</vt:lpstr>
      <vt:lpstr>Aptos</vt:lpstr>
      <vt:lpstr>Aptos Display</vt:lpstr>
      <vt:lpstr>Arial</vt:lpstr>
      <vt:lpstr>TH Sarabun New</vt:lpstr>
      <vt:lpstr>Office Theme</vt:lpstr>
      <vt:lpstr>โปรแกรมค้นหาข้ามภาษาสำหรับค้นคืนค่าสัมประสิทธิ์การปล่อยก๊าซเรือนกระจก  A Cross-lingual Search Engine For Retrieval of Green House Gas Emissions Factor</vt:lpstr>
      <vt:lpstr>Outline 1.ที่มาและความสำ คัญของปัญหา 2.ทฤษฎีที่เกี่ยวข้อง 3.งานวิจัยที่เกี่ยวข้อง 4.แนวคิดและวิธีการวิจัย 5.วัตถุประสงค์ 6.ขอบเขตการวิจัย 7.ขั้นตอนการดำ เนินงาน 8.ประโยชน์ที่คาดว่าจะได้รับ</vt:lpstr>
      <vt:lpstr>1.ที่มาและความสำ คัญของปัญหา</vt:lpstr>
      <vt:lpstr>2.ทฤษฎีที่เกี่ยวข้อง</vt:lpstr>
      <vt:lpstr>3.งานวิจัยที่เกี่ยวข้อง</vt:lpstr>
      <vt:lpstr>4.แนวคิดและวิธีการวิจัย</vt:lpstr>
      <vt:lpstr>5.วัตถุประสงค์</vt:lpstr>
      <vt:lpstr>6.ขอบเขตการวิจัย</vt:lpstr>
      <vt:lpstr>7.ขั้นตอนการดำ เนินงาน</vt:lpstr>
      <vt:lpstr>8.ประโยชน์ที่คาดว่าจะได้รับ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Nattapot Nuwong</dc:creator>
  <cp:lastModifiedBy>Nattapot Nuwong</cp:lastModifiedBy>
  <cp:revision>1</cp:revision>
  <dcterms:created xsi:type="dcterms:W3CDTF">2025-01-28T15:02:59Z</dcterms:created>
  <dcterms:modified xsi:type="dcterms:W3CDTF">2025-01-28T16:41:32Z</dcterms:modified>
</cp:coreProperties>
</file>