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94" autoAdjust="0"/>
  </p:normalViewPr>
  <p:slideViewPr>
    <p:cSldViewPr>
      <p:cViewPr varScale="1">
        <p:scale>
          <a:sx n="83" d="100"/>
          <a:sy n="83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6" name="Freeform 30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27" name="Freeform 31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7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9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0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8111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4" name="Freeform 18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5" name="Freeform 19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6" name="Freeform 20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7" name="Freeform 21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8" name="Freeform 22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8121" name="Rectangle 2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388122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8812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77" name="Freeform 5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78" name="Freeform 6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3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4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5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6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7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0" name="Freeform 18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1" name="Freeform 19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2" name="Freeform 20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95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09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097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3870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870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技术讲座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00600"/>
          </a:xfrm>
        </p:spPr>
        <p:txBody>
          <a:bodyPr/>
          <a:lstStyle/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1.6</a:t>
            </a:r>
            <a:r>
              <a:rPr lang="zh-CN" altLang="en-US" dirty="0" smtClean="0"/>
              <a:t>：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虚拟机内部做了大量改进，包括锁与同步、垃圾收集、类加载等方面的算法都有相当多的改动。</a:t>
            </a:r>
            <a:endParaRPr lang="en-US" altLang="zh-CN" sz="2000" dirty="0" smtClean="0"/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1.7</a:t>
            </a:r>
            <a:r>
              <a:rPr lang="zh-CN" altLang="en-US" dirty="0" smtClean="0"/>
              <a:t>：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里程碑版本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提供新的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收集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器。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JDK1.8</a:t>
            </a:r>
            <a:r>
              <a:rPr lang="en-US" altLang="zh-CN" dirty="0" smtClean="0"/>
              <a:t>: </a:t>
            </a:r>
            <a:r>
              <a:rPr lang="zh-CN" altLang="en-US" sz="2000" dirty="0" smtClean="0"/>
              <a:t>接口扩展，</a:t>
            </a:r>
            <a:r>
              <a:rPr lang="en-US" altLang="zh-CN" sz="2000" dirty="0" smtClean="0"/>
              <a:t>lambda </a:t>
            </a:r>
            <a:r>
              <a:rPr lang="zh-CN" altLang="en-US" sz="2000" dirty="0" smtClean="0"/>
              <a:t>，并行流集合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1.9</a:t>
            </a:r>
            <a:r>
              <a:rPr lang="zh-CN" altLang="en-US" dirty="0" smtClean="0"/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2 </a:t>
            </a: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</a:t>
            </a:r>
            <a:r>
              <a:rPr lang="zh-CN" alt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端，</a:t>
            </a: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响应式流（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 Streams) API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1.10</a:t>
            </a:r>
            <a:r>
              <a:rPr lang="zh-CN" altLang="en-US" dirty="0" smtClean="0"/>
              <a:t>：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，</a:t>
            </a: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并行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GC</a:t>
            </a: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G1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ChaCha20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Poly1305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加密算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法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1.12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：最新版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060848"/>
            <a:ext cx="4991100" cy="1292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1" y="404664"/>
            <a:ext cx="4752528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404664"/>
            <a:ext cx="46494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0988"/>
            <a:ext cx="7344816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448" y="476671"/>
            <a:ext cx="7240943" cy="575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506" y="620688"/>
            <a:ext cx="7731909" cy="544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363272" cy="586469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6700"/>
            <a:ext cx="7344816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0518"/>
            <a:ext cx="7560840" cy="565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6469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7175"/>
            <a:ext cx="8208912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/>
              <a:t>欢</a:t>
            </a:r>
            <a:r>
              <a:rPr lang="zh-CN" altLang="en-US" dirty="0" smtClean="0"/>
              <a:t>迎词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码探讨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过去，现在，未来</a:t>
            </a:r>
            <a:endParaRPr lang="en-US" altLang="zh-CN" dirty="0" smtClean="0"/>
          </a:p>
          <a:p>
            <a:r>
              <a:rPr lang="zh-CN" altLang="en-US" dirty="0"/>
              <a:t>行</a:t>
            </a:r>
            <a:r>
              <a:rPr lang="zh-CN" altLang="en-US" dirty="0" smtClean="0"/>
              <a:t>业现状</a:t>
            </a:r>
            <a:endParaRPr lang="en-US" altLang="zh-CN" dirty="0" smtClean="0"/>
          </a:p>
          <a:p>
            <a:r>
              <a:rPr lang="zh-CN" altLang="en-US" dirty="0"/>
              <a:t>职</a:t>
            </a:r>
            <a:r>
              <a:rPr lang="zh-CN" altLang="en-US" dirty="0" smtClean="0"/>
              <a:t>业规划</a:t>
            </a:r>
            <a:endParaRPr lang="en-US" altLang="zh-CN" dirty="0" smtClean="0"/>
          </a:p>
          <a:p>
            <a:r>
              <a:rPr lang="zh-CN" altLang="en-US" dirty="0"/>
              <a:t>问</a:t>
            </a:r>
            <a:r>
              <a:rPr lang="zh-CN" altLang="en-US" dirty="0" smtClean="0"/>
              <a:t>题解答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业现状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大前端</a:t>
            </a:r>
            <a:endParaRPr lang="en-US" altLang="zh-CN" dirty="0" smtClean="0"/>
          </a:p>
          <a:p>
            <a:r>
              <a:rPr lang="en-US" altLang="zh-CN" dirty="0" smtClean="0"/>
              <a:t>J2EE</a:t>
            </a:r>
          </a:p>
          <a:p>
            <a:r>
              <a:rPr lang="zh-CN" altLang="en-US" dirty="0"/>
              <a:t>大数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en-US" altLang="zh-CN" dirty="0" smtClean="0"/>
              <a:t>AI</a:t>
            </a:r>
          </a:p>
          <a:p>
            <a:r>
              <a:rPr lang="zh-CN" altLang="en-US" dirty="0"/>
              <a:t>区</a:t>
            </a:r>
            <a:r>
              <a:rPr lang="zh-CN" altLang="en-US" dirty="0" smtClean="0"/>
              <a:t>块链</a:t>
            </a:r>
            <a:endParaRPr lang="en-US" altLang="zh-CN" dirty="0" smtClean="0"/>
          </a:p>
          <a:p>
            <a:r>
              <a:rPr lang="zh-CN" altLang="en-US" dirty="0"/>
              <a:t>云计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</a:p>
          <a:p>
            <a:r>
              <a:rPr lang="en-US" altLang="zh-CN" dirty="0" smtClean="0"/>
              <a:t>VR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线性代数：如何将研究对象形式化？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概率论：如何描述统计规律？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数理统计：如何以小见大？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最优化理论： 如何找到最优解？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信息论：如何定量度量不确定性？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形式逻辑：如何实现抽象推理？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/>
          <a:lstStyle/>
          <a:p>
            <a:r>
              <a:rPr lang="zh-CN" altLang="en-US" dirty="0"/>
              <a:t>职</a:t>
            </a:r>
            <a:r>
              <a:rPr lang="zh-CN" altLang="en-US" dirty="0" smtClean="0"/>
              <a:t>业规划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zh-CN" altLang="en-US" dirty="0"/>
              <a:t>欢</a:t>
            </a:r>
            <a:r>
              <a:rPr lang="zh-CN" altLang="en-US" dirty="0" smtClean="0"/>
              <a:t>迎各位亲爱的同学们！！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码探讨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的前世今生</a:t>
            </a:r>
            <a:endParaRPr lang="zh-CN" altLang="en-US" dirty="0"/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620000" cy="5027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495800"/>
          </a:xfrm>
        </p:spPr>
        <p:txBody>
          <a:bodyPr/>
          <a:lstStyle/>
          <a:p>
            <a:r>
              <a:rPr lang="zh-CN" altLang="en-US" dirty="0" smtClean="0"/>
              <a:t>前身：叫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Oak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的面向对象语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言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命</a:t>
            </a:r>
            <a:r>
              <a:rPr lang="zh-CN" altLang="en-US" dirty="0" smtClean="0"/>
              <a:t>名：</a:t>
            </a:r>
            <a:endParaRPr lang="zh-CN" altLang="en-US" dirty="0"/>
          </a:p>
        </p:txBody>
      </p:sp>
      <p:pic>
        <p:nvPicPr>
          <p:cNvPr id="4" name="图片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556792"/>
            <a:ext cx="4968552" cy="45371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472608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之父：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年，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Gosling</a:t>
            </a:r>
          </a:p>
          <a:p>
            <a:endParaRPr lang="en-US" altLang="zh-CN" dirty="0" smtClean="0"/>
          </a:p>
        </p:txBody>
      </p:sp>
      <p:pic>
        <p:nvPicPr>
          <p:cNvPr id="4" name="图片 3" descr="gosl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26876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00600"/>
          </a:xfrm>
        </p:spPr>
        <p:txBody>
          <a:bodyPr/>
          <a:lstStyle/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1.0</a:t>
            </a:r>
            <a:r>
              <a:rPr lang="zh-CN" altLang="en-US" dirty="0" smtClean="0"/>
              <a:t>：</a:t>
            </a:r>
            <a:r>
              <a:rPr lang="en-US" altLang="zh-CN" sz="2000" dirty="0" smtClean="0"/>
              <a:t>JDK 1.0</a:t>
            </a:r>
            <a:r>
              <a:rPr lang="zh-CN" altLang="en-US" sz="2000" dirty="0" smtClean="0"/>
              <a:t>提供了一个纯解释执行的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虚拟机实现（</a:t>
            </a:r>
            <a:r>
              <a:rPr lang="en-US" altLang="zh-CN" sz="2000" dirty="0" smtClean="0"/>
              <a:t>Sun Classic VM</a:t>
            </a:r>
            <a:r>
              <a:rPr lang="zh-CN" altLang="en-US" sz="2000" dirty="0" smtClean="0"/>
              <a:t>）。</a:t>
            </a:r>
            <a:r>
              <a:rPr lang="en-US" altLang="zh-CN" sz="2000" dirty="0" smtClean="0"/>
              <a:t>JDK 1.0</a:t>
            </a:r>
            <a:r>
              <a:rPr lang="zh-CN" altLang="en-US" sz="2000" dirty="0" smtClean="0"/>
              <a:t>版本的代表技术包括：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虚拟机、</a:t>
            </a:r>
            <a:r>
              <a:rPr lang="en-US" altLang="zh-CN" sz="2000" dirty="0" smtClean="0"/>
              <a:t>Applet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AWT</a:t>
            </a:r>
            <a:r>
              <a:rPr lang="zh-CN" altLang="en-US" sz="2000" dirty="0" smtClean="0"/>
              <a:t>等。</a:t>
            </a:r>
            <a:endParaRPr lang="en-US" altLang="zh-CN" sz="2000" dirty="0" smtClean="0"/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</a:t>
            </a:r>
            <a:r>
              <a:rPr lang="zh-CN" altLang="en-US" dirty="0" smtClean="0"/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技术的一些最基础的支撑点（如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等）都是在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1.1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版本中发布的，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1.1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版的技术代表有：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文件格式、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JDBC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JavaBeans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RMI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JDK1.2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程碑式的版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本。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J2SE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J2EE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J2ME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JIT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In Time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）编译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器。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JNDI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</a:t>
            </a:r>
            <a:r>
              <a:rPr lang="zh-CN" altLang="en-US" dirty="0" smtClean="0"/>
              <a:t>：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正则表达式、异常链、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NIO</a:t>
            </a:r>
            <a:r>
              <a:rPr lang="zh-CN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、日志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java.util.concurrent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注解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Office 主题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143</TotalTime>
  <Words>482</Words>
  <Application>Microsoft Office PowerPoint</Application>
  <PresentationFormat>全屏显示(4:3)</PresentationFormat>
  <Paragraphs>46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Mountain Top</vt:lpstr>
      <vt:lpstr>技术讲座</vt:lpstr>
      <vt:lpstr>幻灯片 2</vt:lpstr>
      <vt:lpstr>自我介绍</vt:lpstr>
      <vt:lpstr>欢迎各位亲爱的同学们！！</vt:lpstr>
      <vt:lpstr>代码探讨</vt:lpstr>
      <vt:lpstr>Java的前世今生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行业现状</vt:lpstr>
      <vt:lpstr>数学基础</vt:lpstr>
      <vt:lpstr>职业规划</vt:lpstr>
      <vt:lpstr>谢谢！！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29</cp:revision>
  <dcterms:modified xsi:type="dcterms:W3CDTF">2019-05-13T06:08:33Z</dcterms:modified>
</cp:coreProperties>
</file>