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83AF7-467C-4E60-8F72-99CD000CDED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46AD9-3203-4405-87E6-1EE1C540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76AC43-3206-4B0B-8F1A-4A41A930496B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0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BC27-BF78-4CB7-894F-B41AD0AE3711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2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C933-F585-4121-839B-63E22FA7D7EC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1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40D-058B-49F7-8101-3FCE27E6C3C2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4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06E7-2F96-4ED2-8B1A-00FAEFAD725B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8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15CA-5FD5-4B65-A939-639A58622C3B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BD62-740C-4EC7-88D2-55B0F509890D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1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AC158E-3063-4F8B-8089-1448D29ED349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76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975078-02F0-4524-87D3-E576539BC276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02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4FD8-4496-454A-B882-16E39499A940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585-02FF-492D-B725-41103D2D51A6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1EA-38BF-4369-BFEA-DE3D0AF51769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367-E0BD-4425-8600-33376E432B20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778-8597-48B9-AC47-EE9E38EB80DF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9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05E7-CA45-4087-8500-1167B85D19DA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A139-6E85-49F2-88FC-C0F0C85D3143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6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5A4-00AF-4DBC-A260-5EC60F978369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2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76F2-ED38-4262-975F-1BC9302B355C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6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1749DB3-4254-47B9-8542-8AB096620595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6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stackoverflow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tudio.org/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93E6-337E-4670-9397-1C86DF6DC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R-DAT 5302</a:t>
            </a:r>
            <a:br>
              <a:rPr lang="en-US" dirty="0"/>
            </a:br>
            <a:r>
              <a:rPr lang="en-US" dirty="0"/>
              <a:t>FMSBA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81357-A1D3-48AC-896D-3FC139C59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Instructor-Nabanita Talukdar, </a:t>
            </a:r>
            <a:r>
              <a:rPr lang="en-US" i="1" dirty="0"/>
              <a:t>DBA</a:t>
            </a:r>
          </a:p>
          <a:p>
            <a:r>
              <a:rPr lang="en-US" dirty="0"/>
              <a:t>Class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1771-F8FC-4E55-B050-23A5050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8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3A01-4131-4CAF-93AC-40587C4E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2602-B7FE-416B-A39D-CEDC829C6B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source(“filename”) function submits a script to the current session.  (</a:t>
            </a:r>
            <a:r>
              <a:rPr lang="en-US" sz="1200" dirty="0"/>
              <a:t>Note-if the filename doesn’t include a path, the file is assumed to be in the current working directory</a:t>
            </a:r>
            <a:r>
              <a:rPr lang="en-US" dirty="0"/>
              <a:t>)</a:t>
            </a:r>
          </a:p>
          <a:p>
            <a:r>
              <a:rPr lang="en-US" dirty="0"/>
              <a:t>Example-source(“</a:t>
            </a:r>
            <a:r>
              <a:rPr lang="en-US" dirty="0" err="1"/>
              <a:t>myscript.R</a:t>
            </a:r>
            <a:r>
              <a:rPr lang="en-US" dirty="0"/>
              <a:t>”) runs a set of R statements contained in the file </a:t>
            </a:r>
            <a:r>
              <a:rPr lang="en-US" dirty="0" err="1"/>
              <a:t>myscript.R</a:t>
            </a:r>
            <a:endParaRPr lang="en-US" dirty="0"/>
          </a:p>
          <a:p>
            <a:r>
              <a:rPr lang="en-US" dirty="0"/>
              <a:t>sink(“filename”) function redirects output to the file filename. (</a:t>
            </a:r>
            <a:r>
              <a:rPr lang="en-US" sz="1200" dirty="0"/>
              <a:t>Note-include the option append=TRUE to append text to the file rather than overwriting. Including the option split=TRUE will send output to both the screen and the output file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CAACC-2D35-4186-9F4E-E809340F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33606-BAC9-499C-97BC-27CFC466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1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B85F-815F-402B-BD51-3ED6E92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3A41-FAA7-42C7-8E40-35EADDD6C3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 is a free, open source language for data analysis</a:t>
            </a:r>
          </a:p>
          <a:p>
            <a:r>
              <a:rPr lang="en-US" dirty="0"/>
              <a:t>Download R from </a:t>
            </a:r>
            <a:r>
              <a:rPr lang="en-US" dirty="0">
                <a:hlinkClick r:id="rId2"/>
              </a:rPr>
              <a:t>https://www.r-project.org/</a:t>
            </a:r>
            <a:endParaRPr lang="en-US" dirty="0"/>
          </a:p>
          <a:p>
            <a:r>
              <a:rPr lang="en-US" dirty="0"/>
              <a:t>RStudio is an IDE to write R codes. Download RStudio from </a:t>
            </a:r>
            <a:r>
              <a:rPr lang="en-US" dirty="0">
                <a:hlinkClick r:id="rId3"/>
              </a:rPr>
              <a:t>https://rstudio.com/</a:t>
            </a:r>
            <a:endParaRPr lang="en-US" dirty="0"/>
          </a:p>
          <a:p>
            <a:r>
              <a:rPr lang="en-US" dirty="0"/>
              <a:t>You can get help on a function by typing ?then its name</a:t>
            </a:r>
          </a:p>
          <a:p>
            <a:r>
              <a:rPr lang="en-US" dirty="0"/>
              <a:t>Online resources on R such as </a:t>
            </a:r>
            <a:r>
              <a:rPr lang="en-US" dirty="0">
                <a:hlinkClick r:id="rId4"/>
              </a:rPr>
              <a:t>https://stackoverflow.com/</a:t>
            </a:r>
            <a:endParaRPr lang="en-US" dirty="0"/>
          </a:p>
          <a:p>
            <a:r>
              <a:rPr lang="en-US" dirty="0"/>
              <a:t>Set Working Directory</a:t>
            </a:r>
          </a:p>
          <a:p>
            <a:r>
              <a:rPr lang="en-US" dirty="0"/>
              <a:t>Packages can be installed and called from the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EAA3-3580-4C80-837F-52C4BFA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53879-0743-4BC6-BBA1-8FC9288E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5588-C24E-4DCF-B103-0EAF3083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9CB3-E6EC-49C5-B7CF-A6C9A80E4B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Calculate arithmetic mean in R for the sequence of numbers 2 to 27 (refer slide 4)</a:t>
            </a:r>
          </a:p>
          <a:p>
            <a:r>
              <a:rPr lang="en-US" dirty="0"/>
              <a:t>Open the help page for the </a:t>
            </a:r>
            <a:r>
              <a:rPr lang="en-US" dirty="0" err="1"/>
              <a:t>manova</a:t>
            </a:r>
            <a:r>
              <a:rPr lang="en-US" dirty="0"/>
              <a:t> function (Refer working_through_an_example_class_1.R script for the next 4 questions)</a:t>
            </a:r>
          </a:p>
          <a:p>
            <a:r>
              <a:rPr lang="en-US" dirty="0"/>
              <a:t>Install the foreign package</a:t>
            </a:r>
          </a:p>
          <a:p>
            <a:r>
              <a:rPr lang="en-US" dirty="0"/>
              <a:t>Load the package foreign</a:t>
            </a:r>
          </a:p>
          <a:p>
            <a:r>
              <a:rPr lang="en-US" dirty="0"/>
              <a:t>List functions and datasets in the package foreign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F2FBE-C801-464B-A9D3-8446DAA9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2CAD9-B37A-4FB9-916C-0C96476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00A3-EAEF-4972-9E1E-7C627875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682E-8CFA-4EF0-ADA7-0AF4C17C06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/>
              <a:t>Installing R and choosing an IDE (RStudio)</a:t>
            </a:r>
          </a:p>
          <a:p>
            <a:r>
              <a:rPr lang="en-US" cap="none" dirty="0"/>
              <a:t>Getting help in R</a:t>
            </a:r>
          </a:p>
          <a:p>
            <a:r>
              <a:rPr lang="en-US" dirty="0"/>
              <a:t>The Workspace</a:t>
            </a:r>
            <a:endParaRPr lang="en-US" cap="none" dirty="0"/>
          </a:p>
          <a:p>
            <a:r>
              <a:rPr lang="en-US" cap="none" dirty="0"/>
              <a:t>Installing Packages</a:t>
            </a:r>
          </a:p>
          <a:p>
            <a:r>
              <a:rPr lang="en-US" cap="none" dirty="0"/>
              <a:t>Loading packages</a:t>
            </a:r>
          </a:p>
          <a:p>
            <a:r>
              <a:rPr lang="en-US" dirty="0"/>
              <a:t>Working through an example</a:t>
            </a:r>
          </a:p>
          <a:p>
            <a:r>
              <a:rPr lang="en-US" cap="none" dirty="0"/>
              <a:t>Input and Output</a:t>
            </a:r>
          </a:p>
          <a:p>
            <a:r>
              <a:rPr lang="en-US" dirty="0"/>
              <a:t>Summary</a:t>
            </a:r>
          </a:p>
          <a:p>
            <a:r>
              <a:rPr lang="en-US" cap="none"/>
              <a:t>Chapter Quiz</a:t>
            </a:r>
            <a:endParaRPr lang="en-US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064E1-AA24-4522-9BCD-EE5A5ECA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E7B24-52E1-4030-B8C3-9703EDFC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3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92E3-F661-4835-AD88-454E849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EDD7-B1E4-4E7A-B223-4DC2885E59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 is a free software environment for statistical computing and graphics. It is what’s known as ‘open source’ </a:t>
            </a:r>
          </a:p>
          <a:p>
            <a:r>
              <a:rPr lang="en-US" dirty="0">
                <a:hlinkClick r:id="rId2"/>
              </a:rPr>
              <a:t>http://www.r-project.org</a:t>
            </a:r>
            <a:r>
              <a:rPr lang="en-US" dirty="0"/>
              <a:t> click the link, download R in the “Getting Started” pane at the bottom of the page</a:t>
            </a:r>
          </a:p>
          <a:p>
            <a:r>
              <a:rPr lang="en-US" dirty="0"/>
              <a:t>Once you have chosen a mirror close to you, choose the link “Download and Install R”</a:t>
            </a:r>
          </a:p>
          <a:p>
            <a:r>
              <a:rPr lang="en-US" dirty="0"/>
              <a:t>CRAN (Comprehensive R Archive Network) is central to using R. It is the place where you download the software and any packages that you want to install</a:t>
            </a:r>
          </a:p>
          <a:p>
            <a:r>
              <a:rPr lang="en-US" dirty="0"/>
              <a:t>CRAN is mirrored at different places across the globe. (</a:t>
            </a:r>
            <a:r>
              <a:rPr lang="en-US" sz="1400" dirty="0"/>
              <a:t>Note-’Mirrored’ simply means that there are identical versions of CRAN scattered across the world</a:t>
            </a:r>
            <a:r>
              <a:rPr lang="en-US" dirty="0"/>
              <a:t>). The basic philosophy is to choose a CRAN that is geographically close to your location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5E0DD-3775-449C-808D-CD1DB5D7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A07D2-8013-4FBB-9F99-71728B8D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7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000D-6910-4565-BA23-742F2EBD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9F65-35DE-4A47-9CAF-CFF97179C1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R by using an integrated development environment (IDE)</a:t>
            </a:r>
          </a:p>
          <a:p>
            <a:r>
              <a:rPr lang="en-US" dirty="0"/>
              <a:t>Using an IDE rather than a separate text editor gives you the benefit of only using one piece of software rather than two</a:t>
            </a:r>
          </a:p>
          <a:p>
            <a:r>
              <a:rPr lang="en-US" dirty="0"/>
              <a:t>RStudio is an R-specific IDE</a:t>
            </a:r>
          </a:p>
          <a:p>
            <a:r>
              <a:rPr lang="en-US" dirty="0"/>
              <a:t>The editor is more basic and can be downloaded from </a:t>
            </a:r>
            <a:r>
              <a:rPr lang="en-US" dirty="0">
                <a:hlinkClick r:id="rId2"/>
              </a:rPr>
              <a:t>http://www.rtudio.org</a:t>
            </a:r>
            <a:endParaRPr lang="en-US" dirty="0"/>
          </a:p>
          <a:p>
            <a:r>
              <a:rPr lang="en-US" dirty="0"/>
              <a:t>Open R studio, find the command prompt (in the code editor window), and type: mean(1:5), you will get answer 3.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sz="1300" dirty="0"/>
              <a:t>Note-The colon operator :, creates a sequence of numbers from the first number, in this case 1, to the second number (5), each separated by 1. The resulting sequence is called a vector. Mean is a function (that calculates arithmetic mean), and the vector we enclose inside the parentheses is called an argument to the function</a:t>
            </a:r>
            <a:r>
              <a:rPr lang="en-US" dirty="0"/>
              <a:t>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0689-9EB0-481C-9690-9F16F11A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4E31-6AED-4E94-B955-C6CF7492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8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6DA1-EC6B-4685-ACF1-CE9CD14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D1C4-8FBB-4CB2-9E27-08F183A03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help.start</a:t>
            </a:r>
            <a:r>
              <a:rPr lang="en-US" dirty="0"/>
              <a:t> () opens a browser window with access to introductory, advanced manuals, FAQs, and reference materials</a:t>
            </a:r>
          </a:p>
          <a:p>
            <a:r>
              <a:rPr lang="en-US" dirty="0"/>
              <a:t>To get help on a function or a dataset that you know the name of, type ? followed by the name of the function e.g. ?mean, ?”+” (Note special characters, reserved words, and multiword search terms need enclosing in double or single quotes.)</a:t>
            </a:r>
          </a:p>
          <a:p>
            <a:r>
              <a:rPr lang="en-US" dirty="0"/>
              <a:t>To find functions, type two question marks (??)followed by a keyword related to the problem to search. ??plotting #searches for topics containing words like “plotting” (Note the symbol # denotes a comment. Use comments to document your codes.)</a:t>
            </a:r>
          </a:p>
          <a:p>
            <a:r>
              <a:rPr lang="en-US" dirty="0"/>
              <a:t>The functions help and </a:t>
            </a:r>
            <a:r>
              <a:rPr lang="en-US" dirty="0" err="1"/>
              <a:t>help.search</a:t>
            </a:r>
            <a:r>
              <a:rPr lang="en-US" dirty="0"/>
              <a:t> do the same things as ? and ??. (e.g. help (“mean”),</a:t>
            </a:r>
          </a:p>
          <a:p>
            <a:pPr marL="0" indent="0">
              <a:buNone/>
            </a:pPr>
            <a:r>
              <a:rPr lang="en-US" dirty="0"/>
              <a:t>     (</a:t>
            </a:r>
            <a:r>
              <a:rPr lang="en-US" dirty="0" err="1"/>
              <a:t>help.search</a:t>
            </a:r>
            <a:r>
              <a:rPr lang="en-US" dirty="0"/>
              <a:t> (“plotting”)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2253-D66F-4DD6-8507-9D5AC573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8496E-AD82-4592-ABE5-412DF30F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8D07-009A-4B51-8AF9-C0E948D2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3708-A779-41BB-AC46-231061E2B3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apropos function finds variables (including functions) that match its input. This is useful when you half-remember the name of a variable or a function that you want to use [e.g. </a:t>
            </a:r>
            <a:r>
              <a:rPr lang="en-US" dirty="0" err="1"/>
              <a:t>a_vector</a:t>
            </a:r>
            <a:r>
              <a:rPr lang="en-US" dirty="0"/>
              <a:t> &lt;- c(1,3, 6,10). You can recall this variable using </a:t>
            </a:r>
            <a:r>
              <a:rPr lang="en-US" dirty="0" err="1"/>
              <a:t>aprophos</a:t>
            </a:r>
            <a:r>
              <a:rPr lang="en-US" dirty="0"/>
              <a:t> (“vector”)</a:t>
            </a:r>
          </a:p>
          <a:p>
            <a:r>
              <a:rPr lang="en-US" dirty="0"/>
              <a:t>Most function have examples that can be run to get a better idea of how these work (example (plot))</a:t>
            </a:r>
          </a:p>
          <a:p>
            <a:r>
              <a:rPr lang="en-US" dirty="0"/>
              <a:t>Vignettes are short documents on how to use the </a:t>
            </a:r>
            <a:r>
              <a:rPr lang="en-US" i="1" dirty="0"/>
              <a:t>packages</a:t>
            </a:r>
            <a:r>
              <a:rPr lang="en-US" dirty="0"/>
              <a:t>. Browse all the vignettes on your machine using </a:t>
            </a:r>
            <a:r>
              <a:rPr lang="en-US" dirty="0" err="1"/>
              <a:t>browseVignettes</a:t>
            </a:r>
            <a:r>
              <a:rPr lang="en-US" dirty="0"/>
              <a:t>()</a:t>
            </a:r>
          </a:p>
          <a:p>
            <a:r>
              <a:rPr lang="en-US" dirty="0"/>
              <a:t>Some R-related useful resources on the internet </a:t>
            </a:r>
            <a:r>
              <a:rPr lang="en-US" dirty="0">
                <a:hlinkClick r:id="rId2"/>
              </a:rPr>
              <a:t>https://www.r-bloggers.com/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https://stackoverflow.com/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653E6-CE61-48C8-9251-E4803416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CD257-11A0-4E62-BF78-65FE8F35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4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FE23-DA5F-45A6-9543-49FB13A3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FC4C-95A9-49C2-81C7-35AB2FBEEB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workspace is your current R working environment</a:t>
            </a:r>
          </a:p>
          <a:p>
            <a:r>
              <a:rPr lang="en-US" dirty="0"/>
              <a:t>The workspace includes any user-defined objects (vectors, matrices, </a:t>
            </a:r>
            <a:r>
              <a:rPr lang="en-US" dirty="0" err="1"/>
              <a:t>dataframes</a:t>
            </a:r>
            <a:r>
              <a:rPr lang="en-US" dirty="0"/>
              <a:t>, and lists)</a:t>
            </a:r>
          </a:p>
          <a:p>
            <a:r>
              <a:rPr lang="en-US" dirty="0"/>
              <a:t>The current working directory is the directory from which R will read files and to which R will save results by default</a:t>
            </a:r>
          </a:p>
          <a:p>
            <a:r>
              <a:rPr lang="en-US" dirty="0" err="1"/>
              <a:t>getwd</a:t>
            </a:r>
            <a:r>
              <a:rPr lang="en-US" dirty="0"/>
              <a:t>() (lists the current working directory)</a:t>
            </a:r>
          </a:p>
          <a:p>
            <a:r>
              <a:rPr lang="en-US" dirty="0" err="1"/>
              <a:t>setwd</a:t>
            </a:r>
            <a:r>
              <a:rPr lang="en-US" dirty="0"/>
              <a:t>() (you can set the current working directory by using this function)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sz="1200" dirty="0"/>
              <a:t>Note- The best piece of advice I can give is to establish a working directory at the beginning of your R session. This is a directory in which you want to store your data files, any scripts</a:t>
            </a:r>
            <a:r>
              <a:rPr lang="en-US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FF23-2E54-4640-A18D-A01BAA0F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CB14-AD56-4C37-8C3E-AED02D5E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1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C73B-51F9-4673-B928-0A298962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27AC-B066-4841-9858-F661462360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Packages are collections of R functions, data, and compiled code in a well-defined format</a:t>
            </a:r>
          </a:p>
          <a:p>
            <a:r>
              <a:rPr lang="en-US" dirty="0"/>
              <a:t>The directory where packages are stored on your computer is called the library</a:t>
            </a:r>
          </a:p>
          <a:p>
            <a:r>
              <a:rPr lang="en-US" dirty="0"/>
              <a:t>library() (shows what packages you have saved in your library)</a:t>
            </a:r>
          </a:p>
          <a:p>
            <a:r>
              <a:rPr lang="en-US" dirty="0"/>
              <a:t>.</a:t>
            </a:r>
            <a:r>
              <a:rPr lang="en-US" dirty="0" err="1"/>
              <a:t>libpaths</a:t>
            </a:r>
            <a:r>
              <a:rPr lang="en-US" dirty="0"/>
              <a:t>() (shows you where your library is located)</a:t>
            </a:r>
          </a:p>
          <a:p>
            <a:r>
              <a:rPr lang="en-US" dirty="0"/>
              <a:t>search() (tells which packages are loaded and ready to use)</a:t>
            </a:r>
          </a:p>
          <a:p>
            <a:r>
              <a:rPr lang="en-US" dirty="0" err="1"/>
              <a:t>install.packages</a:t>
            </a:r>
            <a:r>
              <a:rPr lang="en-US" dirty="0"/>
              <a:t> (“</a:t>
            </a:r>
            <a:r>
              <a:rPr lang="en-US" dirty="0" err="1"/>
              <a:t>gclus</a:t>
            </a:r>
            <a:r>
              <a:rPr lang="en-US" dirty="0"/>
              <a:t>”) (download and install the package </a:t>
            </a:r>
            <a:r>
              <a:rPr lang="en-US" dirty="0" err="1"/>
              <a:t>gclus</a:t>
            </a:r>
            <a:r>
              <a:rPr lang="en-US" dirty="0"/>
              <a:t>)</a:t>
            </a:r>
          </a:p>
          <a:p>
            <a:r>
              <a:rPr lang="en-US" dirty="0"/>
              <a:t>library (</a:t>
            </a:r>
            <a:r>
              <a:rPr lang="en-US" dirty="0" err="1"/>
              <a:t>gclus</a:t>
            </a:r>
            <a:r>
              <a:rPr lang="en-US" dirty="0"/>
              <a:t>) (to use the package)</a:t>
            </a:r>
          </a:p>
          <a:p>
            <a:r>
              <a:rPr lang="en-US" dirty="0" err="1"/>
              <a:t>update.packages</a:t>
            </a:r>
            <a:r>
              <a:rPr lang="en-US" dirty="0"/>
              <a:t>() (to update any packages you have installed)</a:t>
            </a:r>
          </a:p>
          <a:p>
            <a:r>
              <a:rPr lang="en-US" dirty="0"/>
              <a:t>help(package=“</a:t>
            </a:r>
            <a:r>
              <a:rPr lang="en-US" dirty="0" err="1"/>
              <a:t>gclus</a:t>
            </a:r>
            <a:r>
              <a:rPr lang="en-US" dirty="0"/>
              <a:t>”) (List the functions and datasets available in the package)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E2F4B-C660-4E35-8FAD-4989141C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A1BF5-A6E0-45A7-B64B-9DA9D4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E6B8-9D9D-4519-AE81-C4BBF6DA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through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4956-AF7D-43C7-8141-968C4EF7D2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Open the general help,  and look at the ‘Introduction to R’ section.</a:t>
            </a:r>
          </a:p>
          <a:p>
            <a:r>
              <a:rPr lang="en-US" dirty="0"/>
              <a:t>Install the </a:t>
            </a:r>
            <a:r>
              <a:rPr lang="en-US" dirty="0" err="1"/>
              <a:t>vcd</a:t>
            </a:r>
            <a:r>
              <a:rPr lang="en-US" dirty="0"/>
              <a:t> package</a:t>
            </a:r>
          </a:p>
          <a:p>
            <a:r>
              <a:rPr lang="en-US" dirty="0"/>
              <a:t>load the package </a:t>
            </a:r>
            <a:r>
              <a:rPr lang="en-US" dirty="0" err="1"/>
              <a:t>vcd</a:t>
            </a:r>
            <a:endParaRPr lang="en-US" dirty="0"/>
          </a:p>
          <a:p>
            <a:r>
              <a:rPr lang="en-US" dirty="0"/>
              <a:t>List the functions and datasets available in the package </a:t>
            </a:r>
            <a:r>
              <a:rPr lang="en-US" dirty="0" err="1"/>
              <a:t>vcd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1431E-5F56-4A01-BA0F-890F9EDA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FMSBA, prepared by Nabanita Talukdar, DBA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0F205-74E9-4E1C-81C0-006FABD6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8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1848</TotalTime>
  <Words>1247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Data science R-DAT 5302 FMSBA</vt:lpstr>
      <vt:lpstr>Learning objectives</vt:lpstr>
      <vt:lpstr>Installing R</vt:lpstr>
      <vt:lpstr>Choosing an IDE</vt:lpstr>
      <vt:lpstr>How to get Help in R</vt:lpstr>
      <vt:lpstr>How to get help in R </vt:lpstr>
      <vt:lpstr>The workspace</vt:lpstr>
      <vt:lpstr>Packages</vt:lpstr>
      <vt:lpstr>Working through an example</vt:lpstr>
      <vt:lpstr>Input and Output</vt:lpstr>
      <vt:lpstr>Summary</vt:lpstr>
      <vt:lpstr>Chapter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Talukdar</dc:creator>
  <cp:lastModifiedBy>Nan Wang</cp:lastModifiedBy>
  <cp:revision>49</cp:revision>
  <dcterms:created xsi:type="dcterms:W3CDTF">2019-09-30T19:55:51Z</dcterms:created>
  <dcterms:modified xsi:type="dcterms:W3CDTF">2019-11-04T17:36:22Z</dcterms:modified>
</cp:coreProperties>
</file>