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5" r:id="rId5"/>
    <p:sldId id="257" r:id="rId6"/>
    <p:sldId id="258" r:id="rId7"/>
    <p:sldId id="259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C6FDB1-AB92-473E-BEDD-9A0FA7B653BE}">
          <p14:sldIdLst>
            <p14:sldId id="256"/>
          </p14:sldIdLst>
        </p14:section>
        <p14:section name="2DCM-111-440" id="{94578911-C975-4DAE-8B92-F46BC4FF2C13}">
          <p14:sldIdLst>
            <p14:sldId id="270"/>
            <p14:sldId id="262"/>
            <p14:sldId id="265"/>
          </p14:sldIdLst>
        </p14:section>
        <p14:section name="all_2DCM-111-440" id="{50D31BC0-510C-403B-AFE2-7186E8D0FA9F}">
          <p14:sldIdLst>
            <p14:sldId id="257"/>
            <p14:sldId id="258"/>
            <p14:sldId id="259"/>
          </p14:sldIdLst>
        </p14:section>
        <p14:section name="all_2DCM-111-333" id="{80BA90C1-1C60-4934-8210-C9D83FAFB14B}">
          <p14:sldIdLst>
            <p14:sldId id="266"/>
            <p14:sldId id="267"/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31D7-5722-434D-BF7B-C5BF4C6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4E4F0B-A5C6-458D-90E5-AEF1B6988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E6E97-10E3-4DEC-894E-B66B4B1D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61244-12E8-4550-BED7-EE495EC1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9B8D-2B40-4413-86C6-31068798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3EE57-7C4D-4CA9-84B7-18424AE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8F913-756C-49C9-B547-2860CF2F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1B43E-62D7-4711-9A58-8213D782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F09D-A500-47DC-BF59-30F5D326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78C8-7E88-4989-9762-8511F015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20E17D-890E-4C2F-AC8A-1CE8C13A7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71A49-9884-4D29-BF6B-78ABA3051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0677-AC50-4CE2-89CA-3BDA34E8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46411-64AD-48C8-9957-501529B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856F0-E83D-4BE9-A67F-8449486D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7DB6-2FC7-4C85-B7E1-66186FF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8A23-D844-4992-B847-165A4442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45027-CAA4-410F-970A-81D82A5D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B5A27-6777-4285-BE38-2EF421AF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BAA30-D551-45BC-8825-C28032C1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6DDB-B8EF-470C-8ED7-7525BAD6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CC7D2-7E95-4F83-BE7F-F0D01521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1D374-E1BB-4525-AC1B-3EDBB7B6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ED9DA-E823-421F-9E4B-A0CBB02B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641C9-5407-497D-AE55-0ED188F0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6C796-F13D-4AAE-8B97-C5691E45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E4E76-2A1C-44D8-A5B3-4EF4123DC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A74D7-0252-4344-8400-6F1DEC0D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2C486-3935-45D0-AEFE-7FC3C6DB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01246-F73B-4D8E-8C3A-1E6C46B0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855FE-2072-48FE-AE74-B48D4FC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6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F777C-3DD4-45DE-A69A-A4A9C4C5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90703-EDAD-49FF-8724-E77A3728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A27C37-3208-4230-82B2-CD9852425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3236D-211F-4BAB-847A-07408AAD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C7C66-7A53-4D71-861C-F6820020E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22C281-3868-44F0-B4F4-17838C0C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F01C5-F5F8-4FC6-AED2-E4B584A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E645FB-1F1D-40CF-8E75-7B8A2D42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95D7F-B8F7-4C5D-9AF0-EC66C3A2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8D26A-3C67-45DE-B762-D4024CC8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E1EDBA-265D-41B9-B6C1-E8E17AA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93CAD-F4F9-4CB6-BC49-4070082D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58CCE-D336-4805-8BEE-129186D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C8600F-7A64-4DFD-9B93-F9FF8CE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1310B-2BD5-4099-A08D-30F41284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4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59BE4-97D9-4053-A5FD-CB4821D8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F6B5F-9E60-4E03-9DEF-8C907891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6420E-69F1-42EE-B0CB-893B97322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4428B-FA8E-4068-8E10-8A76994C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1E000-D901-46E4-9D16-AAFEED7E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528AF-2D55-40B6-B4F1-6A3D0BD6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F38C0-E30D-4E58-8E38-37E56712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9693A-70CE-4B62-9AC1-CF2EBC809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049E43-4517-4327-9114-1327C64C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B335F-706D-49BD-A688-49C549C8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C8CDE-45B8-467D-A504-97606192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8BFAA-A6B3-4A8F-ACCF-AA5FFC5B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8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1C0B2-00F8-4F2A-A48A-3EB9A0EA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B5F75-85FE-4B59-9264-B93D32DC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C3945-F37C-4C07-96E2-4B83907A1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E99C-A5EE-40C8-9AF3-1C0289EA438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8DA96-C14A-4AFF-B732-641CC0996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F5931-11C1-4A87-A44D-9A08E038C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35EA-4B7C-494C-BB61-A36EF2EF5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5AEFF-119D-4598-8950-C6F7850EA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ShapeError</a:t>
            </a:r>
            <a:r>
              <a:rPr lang="en-US" altLang="zh-CN" dirty="0"/>
              <a:t> Corrections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5A917-A17A-4796-A6C5-AB9DB17E0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Jul 9</a:t>
            </a:r>
            <a:r>
              <a:rPr lang="en-US" altLang="zh-CN" baseline="30000" dirty="0"/>
              <a:t>th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8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16.7W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AE30-1759-467F-A1F5-ADCF0D48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6448"/>
            <a:ext cx="12191999" cy="380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07852"/>
            <a:ext cx="12191996" cy="22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2587A-416A-455B-BC79-74F8390B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EF820-6F72-42DB-96EE-BA410254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new geometry to distribute power from 1</a:t>
            </a:r>
            <a:r>
              <a:rPr lang="en-US" altLang="zh-CN" baseline="30000" dirty="0"/>
              <a:t>st</a:t>
            </a:r>
            <a:r>
              <a:rPr lang="en-US" altLang="zh-CN" dirty="0"/>
              <a:t> and 3</a:t>
            </a:r>
            <a:r>
              <a:rPr lang="en-US" altLang="zh-CN" baseline="30000" dirty="0"/>
              <a:t>rd</a:t>
            </a:r>
            <a:r>
              <a:rPr lang="en-US" altLang="zh-CN" dirty="0"/>
              <a:t> crystal</a:t>
            </a:r>
          </a:p>
          <a:p>
            <a:pPr lvl="1"/>
            <a:r>
              <a:rPr lang="en-US" altLang="zh-CN" dirty="0"/>
              <a:t>Si 111 can only be 9 degrees (we can’t do anything there)</a:t>
            </a:r>
          </a:p>
          <a:p>
            <a:pPr lvl="1"/>
            <a:r>
              <a:rPr lang="en-US" altLang="zh-CN" dirty="0"/>
              <a:t>Si 440 can be increased from 5.5 to 35 degree so the factor is increased by a factor of 5.</a:t>
            </a:r>
          </a:p>
          <a:p>
            <a:pPr lvl="1"/>
            <a:r>
              <a:rPr lang="en-US" altLang="zh-CN" dirty="0"/>
              <a:t>If Si 333, can do 35 degree asymmetry as well.</a:t>
            </a:r>
          </a:p>
          <a:p>
            <a:pPr lvl="1"/>
            <a:r>
              <a:rPr lang="en-US" altLang="zh-CN" dirty="0"/>
              <a:t>Maybe 331/311, pick an asymmetry angle that gives us about 3 degree grazing output</a:t>
            </a:r>
          </a:p>
          <a:p>
            <a:pPr lvl="1"/>
            <a:r>
              <a:rPr lang="en-US" altLang="zh-CN" dirty="0"/>
              <a:t>Calculate the beam power based on the bandwidth and throughput of each crystal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2. phase correction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2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5A6-4817-4023-AED4-1F8AF460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 </a:t>
            </a:r>
            <a:r>
              <a:rPr lang="en-US" altLang="zh-CN" dirty="0" err="1"/>
              <a:t>shapeError</a:t>
            </a:r>
            <a:r>
              <a:rPr lang="en-US" altLang="zh-CN" dirty="0"/>
              <a:t> at 50W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A1C7F-C102-42A5-8439-7A5BF299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1559"/>
            <a:ext cx="10515600" cy="1315403"/>
          </a:xfrm>
        </p:spPr>
        <p:txBody>
          <a:bodyPr>
            <a:normAutofit/>
          </a:bodyPr>
          <a:lstStyle/>
          <a:p>
            <a:r>
              <a:rPr lang="en-US" altLang="zh-CN" dirty="0"/>
              <a:t>At the moment, there is something wrong with my power calculation: HHLM2 ~10W and HHLM3 ~1.3W. In reality, HHLM2 would absorb~2W and HHLM3 ~13W.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图片包含 游戏机, 挂, 颜色&#10;&#10;描述已自动生成">
            <a:extLst>
              <a:ext uri="{FF2B5EF4-FFF2-40B4-BE49-F238E27FC236}">
                <a16:creationId xmlns:a16="http://schemas.microsoft.com/office/drawing/2014/main" id="{F4F2BA29-C9A2-456F-B333-53307250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088"/>
            <a:ext cx="1219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50W, HHLM1/HHLM2 only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557245"/>
            <a:ext cx="12192000" cy="2257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5EA03F-2541-4EA4-8C2A-473E2175F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07852"/>
            <a:ext cx="12191996" cy="2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50W, HHLM3/HHLM4 only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07852"/>
            <a:ext cx="12191996" cy="2257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ED8BB9-431E-42AF-B7DA-E324EA761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57245"/>
            <a:ext cx="12191996" cy="22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8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50W, all </a:t>
            </a:r>
            <a:r>
              <a:rPr lang="en-US" altLang="zh-CN" dirty="0" err="1"/>
              <a:t>shapeError</a:t>
            </a:r>
            <a:endParaRPr lang="zh-CN" altLang="en-US" dirty="0"/>
          </a:p>
        </p:txBody>
      </p:sp>
      <p:pic>
        <p:nvPicPr>
          <p:cNvPr id="5" name="图片 4" descr="图片包含 游戏机, 挂, 颜色&#10;&#10;描述已自动生成">
            <a:extLst>
              <a:ext uri="{FF2B5EF4-FFF2-40B4-BE49-F238E27FC236}">
                <a16:creationId xmlns:a16="http://schemas.microsoft.com/office/drawing/2014/main" id="{86CEAE30-1759-467F-A1F5-ADCF0D48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48"/>
            <a:ext cx="12192000" cy="381000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7852"/>
            <a:ext cx="12192000" cy="22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8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25W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AE30-1759-467F-A1F5-ADCF0D48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6448"/>
            <a:ext cx="12191999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07852"/>
            <a:ext cx="12192000" cy="2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8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16.7W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AE30-1759-467F-A1F5-ADCF0D48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6448"/>
            <a:ext cx="12191999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07852"/>
            <a:ext cx="12191996" cy="2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0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8"/>
            <a:ext cx="10515600" cy="1325563"/>
          </a:xfrm>
        </p:spPr>
        <p:txBody>
          <a:bodyPr/>
          <a:lstStyle/>
          <a:p>
            <a:r>
              <a:rPr lang="en-US" altLang="zh-CN" dirty="0"/>
              <a:t>2DCM_111_333, 50W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AE30-1759-467F-A1F5-ADCF0D48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6448"/>
            <a:ext cx="12191999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07852"/>
            <a:ext cx="12192000" cy="2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1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39C8E-F894-4F74-A62C-E5CA39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48"/>
            <a:ext cx="10515600" cy="1325563"/>
          </a:xfrm>
        </p:spPr>
        <p:txBody>
          <a:bodyPr/>
          <a:lstStyle/>
          <a:p>
            <a:r>
              <a:rPr lang="en-US" altLang="zh-CN" dirty="0"/>
              <a:t>2DCM_111_440, 25W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CEAE30-1759-467F-A1F5-ADCF0D48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6448"/>
            <a:ext cx="12191999" cy="3809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8F5D6B-8991-4055-BC54-2A8746E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07852"/>
            <a:ext cx="12191996" cy="2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189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ShapeError Corrections</vt:lpstr>
      <vt:lpstr>Crystal shapeError at 50W input</vt:lpstr>
      <vt:lpstr>2DCM_111_440, 50W, HHLM1/HHLM2 only</vt:lpstr>
      <vt:lpstr>2DCM_111_440, 50W, HHLM3/HHLM4 only</vt:lpstr>
      <vt:lpstr>2DCM_111_440, 50W, all shapeError</vt:lpstr>
      <vt:lpstr>2DCM_111_440, 25W</vt:lpstr>
      <vt:lpstr>2DCM_111_440, 16.7W</vt:lpstr>
      <vt:lpstr>2DCM_111_333, 50W</vt:lpstr>
      <vt:lpstr>2DCM_111_440, 25W</vt:lpstr>
      <vt:lpstr>2DCM_111_440, 16.7W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 Wang</dc:creator>
  <cp:lastModifiedBy>Nan Wang</cp:lastModifiedBy>
  <cp:revision>36</cp:revision>
  <dcterms:created xsi:type="dcterms:W3CDTF">2021-07-09T02:58:20Z</dcterms:created>
  <dcterms:modified xsi:type="dcterms:W3CDTF">2021-07-09T03:46:23Z</dcterms:modified>
</cp:coreProperties>
</file>