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9E838-49F4-488F-8DB2-47FF66ED2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7583EA-40D6-4487-BDC4-DD65BDAA3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D074D1-66C4-4523-8A39-2D8891704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423-AB8B-4899-8BAB-6223E84687B6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5B12F1-DADD-427B-A668-143BD825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A12BFB-AB9D-47DA-BC53-A908F8D8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FFA0-9D49-43DE-8806-81268CBD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85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FA86C-2057-457A-8B35-7C9E1DBC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07CF4B-8E45-49CD-936D-EB98F8B80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5E12BC-E20B-49C6-9335-5192427B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423-AB8B-4899-8BAB-6223E84687B6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00F93-FE19-4C80-8313-EC47CF3F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11CCD-5A61-415F-82DB-F244B3E6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FFA0-9D49-43DE-8806-81268CBD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23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D5A9F0-57C9-4EF8-BD4B-AC55E6326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AA25CA-D631-4A46-B59F-3C8CA23BF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809C73-AA35-4F97-A96F-A5596334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423-AB8B-4899-8BAB-6223E84687B6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10420-6F46-4304-88DF-032C5E3B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4104F-EBCD-4878-B039-0F384F7F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FFA0-9D49-43DE-8806-81268CBD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78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2369D-BCC9-419E-9742-04B7B615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36A3EC-257A-4EE8-A3C7-DD6766B40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EDDF15-66DF-42E0-962A-130B49DE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423-AB8B-4899-8BAB-6223E84687B6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1CC75D-F114-449A-88D7-66E34DC9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23B2D7-588F-4518-A91B-945803F6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FFA0-9D49-43DE-8806-81268CBD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66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BC43E-15E8-4904-8AD8-D977A4ACD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D5020D-C024-423D-83E0-CD627BE01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70874-652F-4312-9DA1-03BC9924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423-AB8B-4899-8BAB-6223E84687B6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A0019F-BEBD-4875-9D87-5EE14E000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91F45A-8132-4166-9E05-EF23942A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FFA0-9D49-43DE-8806-81268CBD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39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7EC7B-B20C-4258-ACA6-60CC7EF5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CAAC12-2E85-4017-B7AF-36350157A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20BED9-B3E4-4D20-AA45-FE83B13EA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BCC2FE-6ACC-4378-A127-45040818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423-AB8B-4899-8BAB-6223E84687B6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CB87A0-60DB-4514-AABB-E72A3F2C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E1B518-5709-450C-9E96-33D6A344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FFA0-9D49-43DE-8806-81268CBD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34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84D5F-EFF7-4B01-AE41-29BE1D42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7C447A-9F1D-436E-941D-0906C1795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2B3CE-2453-4107-A9A7-98E8725A3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93FE56-7F55-42C1-BA51-7970ED19A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4118EF-5CAF-4FCA-B7A6-CA8E98F9F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D6E87F-884C-418D-8856-3F1A40111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423-AB8B-4899-8BAB-6223E84687B6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596FE1-D165-4E77-8ACC-750A014D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026671-94A8-49BE-950C-9A8DCD2A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FFA0-9D49-43DE-8806-81268CBD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2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98438-D89C-47D7-B150-20116B1F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361266-78B6-4F7F-83C9-0893A53A4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423-AB8B-4899-8BAB-6223E84687B6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7E1E6F-0F9F-46C0-AEE0-B59378E1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F3BB2E-EAE7-432A-9B7B-0E3D4C32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FFA0-9D49-43DE-8806-81268CBD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22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C6A127-071B-4D1A-A39C-69687686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423-AB8B-4899-8BAB-6223E84687B6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FE081A-691C-4BA0-9F7D-83602C8C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350FF7-DB9F-4870-BB96-DE018447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FFA0-9D49-43DE-8806-81268CBD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19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E706A-7676-46FB-B3ED-0E475CB6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0E54B-31FA-46B1-A410-5052D46A7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1D6BEE-6761-4F57-8AF8-A60447506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C23A7C-0719-46C5-99BF-0ABED7A5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423-AB8B-4899-8BAB-6223E84687B6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ACA9FC-891D-46C3-953A-E599499B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DBBF00-2F4C-46EE-8B13-DE1F8645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FFA0-9D49-43DE-8806-81268CBD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37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D3CD4-4C57-4BD5-9C9F-7B30C7045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08A15A-93A8-4F3E-9C47-116DE21B4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2AE6E3-81F0-42EF-AA8D-2066AB217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C690E0-EAC1-4F68-BC63-A156111A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423-AB8B-4899-8BAB-6223E84687B6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98AA98-5112-46B8-8DD9-40F8138BA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F856DE-163B-4C41-98F6-D75F01FE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FFA0-9D49-43DE-8806-81268CBD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48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F1C342-4145-46CD-9033-5B447DAC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D60E9A-0308-4C86-ACAA-D2CEE61E1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2ADBBD-BE90-46CD-A734-3EC489520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C9423-AB8B-4899-8BAB-6223E84687B6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081DB3-FDA1-4DBE-A286-AFA9A0C1A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CD6BD-0008-48C4-99FA-55DA32425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8FFA0-9D49-43DE-8806-81268CBD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20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7891F-B5DC-4BEA-ABF5-6975A4D429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DXS Optics Simulation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B46684-0398-4CD8-A1B3-E4FE788A91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Nan Wang, Mar 24</a:t>
            </a:r>
            <a:r>
              <a:rPr lang="en-US" altLang="zh-CN" baseline="30000" dirty="0"/>
              <a:t>th</a:t>
            </a:r>
            <a:r>
              <a:rPr lang="en-US" altLang="zh-CN" dirty="0"/>
              <a:t> 2021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38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37D3E-1147-4F15-A3A8-4AFC6CE1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E5351-329C-4D21-9172-CF87E8767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HHLM</a:t>
            </a:r>
          </a:p>
          <a:p>
            <a:pPr lvl="1"/>
            <a:r>
              <a:rPr lang="en-US" altLang="zh-CN" dirty="0"/>
              <a:t>Minimum sampling resolution requirement</a:t>
            </a:r>
          </a:p>
          <a:p>
            <a:pPr lvl="1"/>
            <a:r>
              <a:rPr lang="en-US" altLang="zh-CN" dirty="0"/>
              <a:t>Simulation results</a:t>
            </a:r>
          </a:p>
          <a:p>
            <a:r>
              <a:rPr lang="en-US" altLang="zh-CN" dirty="0"/>
              <a:t>HHLM+HRM</a:t>
            </a:r>
          </a:p>
          <a:p>
            <a:pPr lvl="1"/>
            <a:r>
              <a:rPr lang="en-US" altLang="zh-CN" dirty="0"/>
              <a:t>Sampling resolutions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931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045D4817-BA2B-42C1-8E87-3B0929D398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731942"/>
              </p:ext>
            </p:extLst>
          </p:nvPr>
        </p:nvGraphicFramePr>
        <p:xfrm>
          <a:off x="588288" y="1589753"/>
          <a:ext cx="11015424" cy="4894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82053" imgH="3991111" progId="Excel.Sheet.12">
                  <p:embed/>
                </p:oleObj>
              </mc:Choice>
              <mc:Fallback>
                <p:oleObj name="Worksheet" r:id="rId2" imgW="8982053" imgH="399111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8288" y="1589753"/>
                        <a:ext cx="11015424" cy="48944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8487BA1F-AA1F-437C-A6C0-0F34D28D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HHLM sampling resolution requirement</a:t>
            </a:r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0483CAD-12FD-480C-ABFB-AB08D4A87BDF}"/>
              </a:ext>
            </a:extLst>
          </p:cNvPr>
          <p:cNvGrpSpPr/>
          <p:nvPr/>
        </p:nvGrpSpPr>
        <p:grpSpPr>
          <a:xfrm>
            <a:off x="7940749" y="3518169"/>
            <a:ext cx="3413051" cy="697000"/>
            <a:chOff x="0" y="3201980"/>
            <a:chExt cx="7732059" cy="171333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9D2B5A8-99A4-4F50-8A07-198DB35155B5}"/>
                </a:ext>
              </a:extLst>
            </p:cNvPr>
            <p:cNvSpPr/>
            <p:nvPr/>
          </p:nvSpPr>
          <p:spPr>
            <a:xfrm rot="-120000">
              <a:off x="2073390" y="3952003"/>
              <a:ext cx="1080000" cy="1807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00B482F-F496-429E-95D1-AAF855AE770D}"/>
                </a:ext>
              </a:extLst>
            </p:cNvPr>
            <p:cNvSpPr/>
            <p:nvPr/>
          </p:nvSpPr>
          <p:spPr>
            <a:xfrm rot="900000">
              <a:off x="2990167" y="3201980"/>
              <a:ext cx="1080000" cy="1807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A7356B8-534A-4EE4-BBCD-028D9330C24F}"/>
                </a:ext>
              </a:extLst>
            </p:cNvPr>
            <p:cNvCxnSpPr/>
            <p:nvPr/>
          </p:nvCxnSpPr>
          <p:spPr>
            <a:xfrm>
              <a:off x="0" y="3939987"/>
              <a:ext cx="22456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07607D3-6C1B-4752-A611-5B6EC16543BF}"/>
                </a:ext>
              </a:extLst>
            </p:cNvPr>
            <p:cNvCxnSpPr>
              <a:cxnSpLocks/>
            </p:cNvCxnSpPr>
            <p:nvPr/>
          </p:nvCxnSpPr>
          <p:spPr>
            <a:xfrm rot="-2280000">
              <a:off x="2131186" y="3607529"/>
              <a:ext cx="1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79DB108-BE1C-4CD1-9F8A-531F2CFB86E4}"/>
                </a:ext>
              </a:extLst>
            </p:cNvPr>
            <p:cNvCxnSpPr>
              <a:cxnSpLocks/>
            </p:cNvCxnSpPr>
            <p:nvPr/>
          </p:nvCxnSpPr>
          <p:spPr>
            <a:xfrm rot="4080000">
              <a:off x="2635172" y="3959334"/>
              <a:ext cx="1476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2AD43FA-D017-4269-8D43-DB8BDC969B91}"/>
                </a:ext>
              </a:extLst>
            </p:cNvPr>
            <p:cNvSpPr/>
            <p:nvPr/>
          </p:nvSpPr>
          <p:spPr>
            <a:xfrm rot="900000">
              <a:off x="3481771" y="4734561"/>
              <a:ext cx="1080000" cy="1807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77E9F8B-AF6B-4F1F-ADB8-EA719AF8ED6E}"/>
                </a:ext>
              </a:extLst>
            </p:cNvPr>
            <p:cNvCxnSpPr>
              <a:cxnSpLocks/>
            </p:cNvCxnSpPr>
            <p:nvPr/>
          </p:nvCxnSpPr>
          <p:spPr>
            <a:xfrm rot="-2280000">
              <a:off x="3535158" y="4291792"/>
              <a:ext cx="1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CF241CC-5EA8-4443-8B02-C9ED116B5FDB}"/>
                </a:ext>
              </a:extLst>
            </p:cNvPr>
            <p:cNvSpPr/>
            <p:nvPr/>
          </p:nvSpPr>
          <p:spPr>
            <a:xfrm rot="-120000">
              <a:off x="4444195" y="3752536"/>
              <a:ext cx="1080000" cy="1807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3D0AD5F-608C-4943-9BEC-05271B025DAD}"/>
                </a:ext>
              </a:extLst>
            </p:cNvPr>
            <p:cNvCxnSpPr>
              <a:cxnSpLocks/>
            </p:cNvCxnSpPr>
            <p:nvPr/>
          </p:nvCxnSpPr>
          <p:spPr>
            <a:xfrm>
              <a:off x="4500684" y="3959334"/>
              <a:ext cx="3231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94461129-1738-4950-90BD-E4E2C8657A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10403"/>
              <a:ext cx="30967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89ED3FD-7B37-4461-853B-620B4C750B38}"/>
                </a:ext>
              </a:extLst>
            </p:cNvPr>
            <p:cNvCxnSpPr>
              <a:cxnSpLocks/>
            </p:cNvCxnSpPr>
            <p:nvPr/>
          </p:nvCxnSpPr>
          <p:spPr>
            <a:xfrm rot="-2280000">
              <a:off x="3008949" y="3674344"/>
              <a:ext cx="82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2EF25CBE-D499-4E52-AB45-C261DC5C2551}"/>
                </a:ext>
              </a:extLst>
            </p:cNvPr>
            <p:cNvCxnSpPr>
              <a:cxnSpLocks/>
            </p:cNvCxnSpPr>
            <p:nvPr/>
          </p:nvCxnSpPr>
          <p:spPr>
            <a:xfrm rot="4080000">
              <a:off x="3283772" y="4110570"/>
              <a:ext cx="1476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C6A2876B-0075-426D-9B92-2BAAC447EFE5}"/>
                </a:ext>
              </a:extLst>
            </p:cNvPr>
            <p:cNvCxnSpPr>
              <a:cxnSpLocks/>
            </p:cNvCxnSpPr>
            <p:nvPr/>
          </p:nvCxnSpPr>
          <p:spPr>
            <a:xfrm rot="-2280000">
              <a:off x="4145599" y="4361227"/>
              <a:ext cx="144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FA71304-230D-475F-831C-A457199998FD}"/>
                </a:ext>
              </a:extLst>
            </p:cNvPr>
            <p:cNvCxnSpPr>
              <a:cxnSpLocks/>
            </p:cNvCxnSpPr>
            <p:nvPr/>
          </p:nvCxnSpPr>
          <p:spPr>
            <a:xfrm>
              <a:off x="5392626" y="3931397"/>
              <a:ext cx="23394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034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0EB27-6FB9-4250-85FC-E8D2781FE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29BC1-001A-479F-B882-CA34A60F8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97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26</Words>
  <Application>Microsoft Office PowerPoint</Application>
  <PresentationFormat>宽屏</PresentationFormat>
  <Paragraphs>9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Microsoft Excel 工作表</vt:lpstr>
      <vt:lpstr>DXS Optics Simulation</vt:lpstr>
      <vt:lpstr>Outline</vt:lpstr>
      <vt:lpstr>HHLM sampling resolution requirement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DXS Optics Simulation</dc:title>
  <dc:creator>Nan Wang</dc:creator>
  <cp:lastModifiedBy>Nan Wang</cp:lastModifiedBy>
  <cp:revision>49</cp:revision>
  <dcterms:created xsi:type="dcterms:W3CDTF">2021-03-24T12:46:10Z</dcterms:created>
  <dcterms:modified xsi:type="dcterms:W3CDTF">2021-03-24T17:47:08Z</dcterms:modified>
</cp:coreProperties>
</file>