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3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0D42A-9DF5-44EA-8118-5D9E43A8A164}">
          <p14:sldIdLst>
            <p14:sldId id="256"/>
            <p14:sldId id="257"/>
            <p14:sldId id="258"/>
            <p14:sldId id="259"/>
          </p14:sldIdLst>
        </p14:section>
        <p14:section name="Individual shapeError" id="{6F7CA4B5-A683-4AD6-95B9-198272A7BC9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option1" id="{39B2A507-41BD-4DB6-BE60-E6A213A83A07}">
          <p14:sldIdLst>
            <p14:sldId id="269"/>
            <p14:sldId id="270"/>
            <p14:sldId id="266"/>
            <p14:sldId id="273"/>
          </p14:sldIdLst>
        </p14:section>
        <p14:section name="full-option2" id="{5E4261CB-BE16-4402-A487-14300437F034}">
          <p14:sldIdLst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E009-7277-4A06-BBBC-24F6D41C1EA5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031F-FCA8-49D6-95C1-FC62A29DD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8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7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8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4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7D02-4F49-4A17-9C61-1E2247DE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D5F49-1A24-41DA-A690-99B42DB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744-46F8-4453-9465-C63907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1D67-2DCF-4CEB-A96E-8BB22CD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3F3B-DA81-4D6C-A88F-17D305E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FE53-B42B-451E-AEFE-5BFE124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24E8-8BAE-4FE5-A9E3-3BA70CC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6B75-C8BA-43A5-9814-A4BFA931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73DF-0699-48A1-86E1-55BE5FEE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0A80-8B2B-4428-9437-826E138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36435-F436-475E-AE98-A85CB7E6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9F3-4E03-4B38-8621-26B7C18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0467-B2CD-42DE-8CD7-68667CD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99E0-F562-4919-81C1-A6BAFD0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4EC9-6AC3-4C00-A7F8-CA9014B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6018-D79A-49DB-B5F8-C183ABD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E5E9-E3CE-4607-85CF-D63709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E5A0-EAFB-4171-8531-6B223F0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7043-7480-4582-9AEB-4CE0B2A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A16-85B9-46B1-BD56-F6026DE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EB58-5B14-42E4-8BD5-533A308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749B-8097-469F-9079-8D4884EF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9A4E-75C5-4445-A8CE-D38C0C8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7A91-AC4F-4411-AB0C-A6997C4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893-5B5B-40F4-B2E5-BB40483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B8E2-9EE5-4525-BC0B-1044C25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9B1A2-89A5-4153-8B65-0660D99F2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33FA-81D1-4973-AD53-2A467B3F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3CB67-721D-4773-B731-22592C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7AF9A-CB8F-40C6-9529-1F69193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3F0F-FD11-4969-A990-599A93A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30D-72E5-4444-8B44-A165500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37315-EBA7-42B6-916D-CD243517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FD57E-D396-4F4C-B92D-F8DDA36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696D2-470D-4313-8219-4D98D6FB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35E28-8074-4008-86D6-853EB63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1F9FF-DA18-49CD-B682-BF51F88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0FCA4-CE9A-4368-A42F-015D53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B0186-8F6E-4C8C-BECE-8A1993A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707-3BEB-407A-8798-971F429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0AE8-DECD-438C-8EDA-2BE956A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E8CDC-55A9-46F7-A667-09A9BB9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49EFF-B0A9-4723-B60F-57FF550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35F4-4E97-49BE-80A4-273A16B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C1D5B-C708-474D-BF3F-C9AD54E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F9666-3A17-417F-9759-D880DD2B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58B8-23E8-4539-8DDD-C841614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2805-D63F-4056-A521-79EF19DF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B0C4-1C34-4F96-A587-1FDADE1B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399D4-209C-4431-B914-3C4F79F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4EF29-F630-43C3-B710-012D8D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72E9-A4E5-48EC-ACAE-5DF6146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DB09-98ED-4A7E-8416-512EB72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06A38-19CD-4668-BB5D-F7EDC28E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DB45-2D2A-4AB2-9E2D-E9AE1A38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2274D-2528-4BBD-BD80-54717B7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5759C-F56F-410A-97F8-E59CCC8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74064-69DC-4C51-B088-71BCF8E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879C8-7233-4AB9-97B8-518847D1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7409-BE01-4949-A5C6-B36F5BC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973D7-0F0C-432C-B19B-851D1CA3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8BD6-60F0-4D54-967A-877003E8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B13F-F74C-48E2-953A-19893EA3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04F8-F074-42C5-A063-A392B5337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</a:t>
            </a:r>
            <a:r>
              <a:rPr lang="en-US" altLang="zh-CN" dirty="0" err="1"/>
              <a:t>ShapeErrors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C75DE-99D5-4C7B-A4FE-A3727EEB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5" y="1458000"/>
            <a:ext cx="9719989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3258000"/>
            <a:ext cx="9719984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5058000"/>
            <a:ext cx="9719984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AF70EAA-FC00-48C1-8E97-ABC7F0B47C8C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3324DE4-4089-495B-A113-A6D27BC7B916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097560-8EA3-4798-8706-227A4434AEDD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6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31159" cy="1800000"/>
            <a:chOff x="2898769" y="5057999"/>
            <a:chExt cx="1831159" cy="180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" r="24291" b="26358"/>
            <a:stretch/>
          </p:blipFill>
          <p:spPr>
            <a:xfrm>
              <a:off x="2898769" y="5057999"/>
              <a:ext cx="1831159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99" y="1455717"/>
            <a:ext cx="11088000" cy="251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4378267"/>
            <a:ext cx="11663999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1,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2" y="4378267"/>
            <a:ext cx="11663995" cy="215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56705-0751-4B8D-9402-1DF1321A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2" y="1954478"/>
            <a:ext cx="11663995" cy="21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7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56772" cy="1836000"/>
            <a:chOff x="2898769" y="5057999"/>
            <a:chExt cx="1856772" cy="1836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" r="24340" b="24336"/>
            <a:stretch/>
          </p:blipFill>
          <p:spPr>
            <a:xfrm>
              <a:off x="2898769" y="5057999"/>
              <a:ext cx="1856772" cy="1836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5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99" y="1455717"/>
            <a:ext cx="11088000" cy="251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4378267"/>
            <a:ext cx="11663999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6EE-D5B7-4F48-93CB-4506A05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Telescope mirror optimization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6248DB74-BF71-4039-A471-B727AAD8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340"/>
            <a:ext cx="10515600" cy="2389908"/>
          </a:xfrm>
        </p:spPr>
      </p:pic>
    </p:spTree>
    <p:extLst>
      <p:ext uri="{BB962C8B-B14F-4D97-AF65-F5344CB8AC3E}">
        <p14:creationId xmlns:p14="http://schemas.microsoft.com/office/powerpoint/2010/main" val="33577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 descr="图片包含 徽标&#10;&#10;描述已自动生成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 descr="黑暗中亮着灯&#10;&#10;低可信度描述已自动生成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 descr="黑暗中的灯光&#10;&#10;中度可信度描述已自动生成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 descr="黑暗中的灯光&#10;&#10;中度可信度描述已自动生成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 descr="黑暗中亮着灯&#10;&#10;低可信度描述已自动生成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4"/>
            <a:ext cx="1771516" cy="1800000"/>
            <a:chOff x="2898769" y="5058000"/>
            <a:chExt cx="1771516" cy="1800000"/>
          </a:xfrm>
        </p:grpSpPr>
        <p:pic>
          <p:nvPicPr>
            <p:cNvPr id="4" name="图片 3" descr="图形用户界面, 应用程序&#10;&#10;描述已自动生成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01" b="24100"/>
            <a:stretch/>
          </p:blipFill>
          <p:spPr>
            <a:xfrm>
              <a:off x="2898769" y="5058000"/>
              <a:ext cx="1771516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3258000"/>
            <a:ext cx="9719999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D5F14-E117-4909-9658-E4CF53C67068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52E212-97FB-4E32-B7B2-A68E9CC078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4EEE4F-5C4B-43ED-B679-9FB5C0520C7B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6C25A5F-FACE-4B65-B376-F393AB740689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3D5E6A-E9EC-4128-A159-9256620B54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5A90C6-716D-46F6-A7CB-7A8C6799BD3C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B25F9A-2711-4843-AA09-D5CC2D243F70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BC04A67-7431-4EDB-A5BF-D4ACEE0D4DC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28CD7C-90C1-4BFD-9AE1-839CD359430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CFC6C8C-D9E0-46FA-914C-62DAF4484202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43C0D24-9E0E-4704-AC50-5FD78913707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9AAF07-C5E9-4C92-9641-1CEAF40CF111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4D26561-CE3E-46A7-A64F-C96EC151DABE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E72E42-4398-4610-8C59-D2E39814CEE6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A02CD9-7D45-41BD-9939-9FC1DED7F3F4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0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150</Words>
  <Application>Microsoft Office PowerPoint</Application>
  <PresentationFormat>宽屏</PresentationFormat>
  <Paragraphs>50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DXS Optics ShapeErrors</vt:lpstr>
      <vt:lpstr>Telescope mirror optimization</vt:lpstr>
      <vt:lpstr>Beam profile with perfect optics, focus</vt:lpstr>
      <vt:lpstr>Beam profile with perfect optics, output</vt:lpstr>
      <vt:lpstr>HHLM1</vt:lpstr>
      <vt:lpstr>HHLM2</vt:lpstr>
      <vt:lpstr>HHLM3</vt:lpstr>
      <vt:lpstr>HHLM4</vt:lpstr>
      <vt:lpstr>HRM1</vt:lpstr>
      <vt:lpstr>HRM2</vt:lpstr>
      <vt:lpstr>Beam profile with perfect optics, focus</vt:lpstr>
      <vt:lpstr>Beam profile with perfect optics, output</vt:lpstr>
      <vt:lpstr>Full shapeError, option 1</vt:lpstr>
      <vt:lpstr>Full shapeError, option 1, reduced power</vt:lpstr>
      <vt:lpstr>Beam profile with perfect optics, focus</vt:lpstr>
      <vt:lpstr>Beam profile with perfect optics, output</vt:lpstr>
      <vt:lpstr>Full shapeError, option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ShapeErrors</dc:title>
  <dc:creator>Nan Wang</dc:creator>
  <cp:lastModifiedBy>Nan Wang</cp:lastModifiedBy>
  <cp:revision>44</cp:revision>
  <dcterms:created xsi:type="dcterms:W3CDTF">2021-06-25T01:51:25Z</dcterms:created>
  <dcterms:modified xsi:type="dcterms:W3CDTF">2021-06-29T03:37:53Z</dcterms:modified>
</cp:coreProperties>
</file>