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7" r:id="rId4"/>
    <p:sldId id="258" r:id="rId5"/>
    <p:sldId id="264" r:id="rId6"/>
    <p:sldId id="259" r:id="rId7"/>
    <p:sldId id="265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BAC82B-EBC3-4EA6-B795-9D9157A70DC6}">
          <p14:sldIdLst>
            <p14:sldId id="262"/>
          </p14:sldIdLst>
        </p14:section>
        <p14:section name="mono_phase_focal" id="{9299BA90-4658-427C-99F5-32B32746A8D0}">
          <p14:sldIdLst>
            <p14:sldId id="257"/>
            <p14:sldId id="267"/>
          </p14:sldIdLst>
        </p14:section>
        <p14:section name="mono_phase_output" id="{DD72F371-5771-492B-AEB7-23C626167C38}">
          <p14:sldIdLst>
            <p14:sldId id="258"/>
            <p14:sldId id="264"/>
          </p14:sldIdLst>
        </p14:section>
        <p14:section name="profiles" id="{894D7AF5-FC48-4E09-B9CC-53F9CA3BBA39}">
          <p14:sldIdLst>
            <p14:sldId id="259"/>
            <p14:sldId id="265"/>
            <p14:sldId id="269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Wang" initials="NW" lastIdx="1" clrIdx="0">
    <p:extLst>
      <p:ext uri="{19B8F6BF-5375-455C-9EA6-DF929625EA0E}">
        <p15:presenceInfo xmlns:p15="http://schemas.microsoft.com/office/powerpoint/2012/main" userId="9371ad915d57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AF8-11EB-4F70-93AD-7B1A5DC6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9BAD4-79D8-4B5E-B530-8CACD249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717E-04F2-4717-9169-325EA7AB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C814-A7B8-4892-837E-63882685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94F7-7B31-4EDA-9E40-003DED82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A598-B88E-4473-8769-AC9C4D7C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1CB0-7B73-469E-B96C-8FE73EEC2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5AA1-4AE6-416E-9DC2-FB47A54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DDBE-005F-478C-9F02-D6367128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0657-4BB3-40FC-8705-08AF9D9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B16D4-7E71-46C2-A833-6370879F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CBD9-7A2B-4877-93D2-FADFC44F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2FC9-A21C-433C-B4BA-B455A07F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72E9-1682-458B-9576-3065770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1AA3-E41E-47C0-993E-D149ADD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B96-D8D6-49BA-BDED-37BDF4C8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578E-0095-4198-8EDE-DAFE3DE9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42A1-EF7B-40F4-BDFB-19798414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A912-BCB3-4C1F-9F6B-CD488B7B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7406-0812-466F-A104-CC76230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70B7-8ED0-4A18-B100-D218DFEC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EB5B-111C-465A-8D37-88530394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895E-34C6-4A26-9FAA-C4941D1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1660-25F6-48C4-A4E0-6C88709D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93E-5E54-4E4C-8FA8-832CDF4E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571A-A30D-4CDF-8BA8-482D4B7B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AB5D-8D31-493B-B5A0-58F791B5A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B059-7DE0-40EE-825E-AF84E3852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E774-71AB-4688-816A-E8E9352F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4868-F0E0-4CD8-A957-71C87187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BCF8-DC01-47F4-B693-7DAD88D0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F7E2-461C-4071-99DA-C27BB399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19F-50D6-4CFA-AC0E-CD51B249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9B4A-8209-435D-B092-0A2F2FB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58A59-8AE1-49DD-A6EC-B99433738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B930-F398-4E8B-A276-F529095ED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C52CD-0040-4069-8064-E6300859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9CAC-2EEE-4D76-B21B-9FDE3817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5629E-5F1E-4FA1-A296-62D4468C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3CDF-AD86-4558-BA8F-62784CF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2FADD-D2AC-49A1-B22D-2B6C7558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05BC-F335-403E-A6E1-AE6CE5C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E6C4-C81C-4C88-9FE9-8B08631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4CF81-0D4E-4813-8088-0A2E51B3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281C6-9545-4D9A-84BF-E9B3BCC0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DEA-D811-4858-BCBF-D6255C21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E74-4F4C-440B-BBA6-A330F686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09CD-C1AE-4ADD-954D-F9E0D701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A929-7917-47B6-AA7C-16D482E4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1E770-A25B-49FF-8462-BE276BCC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39095-1D58-41C3-85A4-790FEACD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3E3E-5638-41DF-81B6-80D0223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7C68-70B0-4FDE-901C-29D57D44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CC2DA-0180-40DA-A041-E5D6EFA0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2F23-CFC5-4B5B-8FBC-F8EFC80B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29C4B-14A0-41B7-8837-C38677E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009B4-4979-4AB6-85AC-AA1ACB68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C3A0-C88F-45A3-9CF2-E2CB3D47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0B84F-7BC0-4E97-99A3-D398BBE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9FE9-1363-4EBC-A150-B8A38D47D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3755-C416-4C03-A909-8296A558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779C-02C2-4FFC-86FD-D4C9633BD2D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C998-2B76-4AB8-8BF5-0FDC095F2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B50C-2282-4CE1-A91B-4558948A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77CD-9895-48FC-86ED-A27AF5A4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0C0-7F54-4C05-B5AC-FE342A7E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vs -2</a:t>
            </a:r>
            <a:r>
              <a:rPr lang="en-US" altLang="zh-CN" baseline="30000" dirty="0"/>
              <a:t>nd</a:t>
            </a:r>
            <a:r>
              <a:rPr lang="en-US" altLang="zh-CN" dirty="0"/>
              <a:t> order terms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A4FB2-7130-4A07-A459-32A51B1A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0" y="1287649"/>
            <a:ext cx="106510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5D5AE-441F-4C0E-AE89-C613236BB876}"/>
              </a:ext>
            </a:extLst>
          </p:cNvPr>
          <p:cNvSpPr txBox="1"/>
          <p:nvPr/>
        </p:nvSpPr>
        <p:spPr>
          <a:xfrm>
            <a:off x="8853948" y="918317"/>
            <a:ext cx="319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power, HRM </a:t>
            </a:r>
            <a:r>
              <a:rPr lang="en-US" dirty="0" err="1"/>
              <a:t>shapeError</a:t>
            </a:r>
            <a:r>
              <a:rPr lang="en-US" dirty="0"/>
              <a:t> off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70169B-2B1E-4161-B357-402CF5212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9"/>
          <a:stretch/>
        </p:blipFill>
        <p:spPr bwMode="auto">
          <a:xfrm>
            <a:off x="844770" y="4030849"/>
            <a:ext cx="103670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4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DCA8-E557-42CB-8101-C0803E19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7480-5651-4D66-A26D-9A8B2F5D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Bending – 2</a:t>
            </a:r>
            <a:r>
              <a:rPr lang="en-US" baseline="30000" dirty="0"/>
              <a:t>nd</a:t>
            </a:r>
            <a:r>
              <a:rPr lang="en-US" dirty="0"/>
              <a:t> order terms, then scan m2_p again</a:t>
            </a:r>
          </a:p>
          <a:p>
            <a:endParaRPr lang="en-US" dirty="0"/>
          </a:p>
          <a:p>
            <a:r>
              <a:rPr lang="en-US" dirty="0"/>
              <a:t>If m2_p bending doesn’t fix this, put in a known phase error and do it without </a:t>
            </a:r>
            <a:r>
              <a:rPr lang="en-US" dirty="0" err="1"/>
              <a:t>heatbumps</a:t>
            </a:r>
            <a:r>
              <a:rPr lang="en-US" dirty="0"/>
              <a:t> to see if we can undo the introduced phase error with a phase corrector</a:t>
            </a:r>
          </a:p>
        </p:txBody>
      </p:sp>
    </p:spTree>
    <p:extLst>
      <p:ext uri="{BB962C8B-B14F-4D97-AF65-F5344CB8AC3E}">
        <p14:creationId xmlns:p14="http://schemas.microsoft.com/office/powerpoint/2010/main" val="5156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original, monochromatic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ABC101E-DFC8-4596-BC38-24053F8F6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6" b="50000"/>
          <a:stretch/>
        </p:blipFill>
        <p:spPr>
          <a:xfrm>
            <a:off x="-897965" y="962449"/>
            <a:ext cx="10633652" cy="2925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7F25B3-CC7E-4BBE-8E43-C227C175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45EF24-47A6-4584-A387-DB137BD3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0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4552D0-CA37-4D47-9B07-36C1469A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49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EF827-0281-4832-B2A4-02E4BC1EE567}"/>
              </a:ext>
            </a:extLst>
          </p:cNvPr>
          <p:cNvSpPr txBox="1"/>
          <p:nvPr/>
        </p:nvSpPr>
        <p:spPr>
          <a:xfrm>
            <a:off x="9434576" y="2103806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focal plane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DA6F5-76C3-4C33-B6E1-EBE2E5EE0620}"/>
              </a:ext>
            </a:extLst>
          </p:cNvPr>
          <p:cNvSpPr txBox="1"/>
          <p:nvPr/>
        </p:nvSpPr>
        <p:spPr>
          <a:xfrm>
            <a:off x="9735687" y="4712536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focal plane</a:t>
            </a:r>
          </a:p>
        </p:txBody>
      </p:sp>
    </p:spTree>
    <p:extLst>
      <p:ext uri="{BB962C8B-B14F-4D97-AF65-F5344CB8AC3E}">
        <p14:creationId xmlns:p14="http://schemas.microsoft.com/office/powerpoint/2010/main" val="30586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7F25B3-CC7E-4BBE-8E43-C227C175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45EF24-47A6-4584-A387-DB137BD3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0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BEF827-0281-4832-B2A4-02E4BC1EE567}"/>
              </a:ext>
            </a:extLst>
          </p:cNvPr>
          <p:cNvSpPr txBox="1"/>
          <p:nvPr/>
        </p:nvSpPr>
        <p:spPr>
          <a:xfrm>
            <a:off x="9434576" y="2103806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focal plane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DA6F5-76C3-4C33-B6E1-EBE2E5EE0620}"/>
              </a:ext>
            </a:extLst>
          </p:cNvPr>
          <p:cNvSpPr txBox="1"/>
          <p:nvPr/>
        </p:nvSpPr>
        <p:spPr>
          <a:xfrm>
            <a:off x="9735687" y="4712536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focal plane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0481B-847B-4C5C-9D5F-5D120CB5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8" y="1101538"/>
            <a:ext cx="852946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B0FF50E-0362-4B03-96CB-CB96E685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48" y="3888441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0CF91C7-241A-452B-95C3-CFC1D0D9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order, monochromatic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8162959-D40D-4499-BEA4-F70041CB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order, monochromatic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AACEB-EAE5-4FE4-A27F-2B943569165B}"/>
              </a:ext>
            </a:extLst>
          </p:cNvPr>
          <p:cNvSpPr txBox="1"/>
          <p:nvPr/>
        </p:nvSpPr>
        <p:spPr>
          <a:xfrm>
            <a:off x="9434576" y="2103806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57B73-A351-430E-AFEB-FC3FF88A7E19}"/>
              </a:ext>
            </a:extLst>
          </p:cNvPr>
          <p:cNvSpPr txBox="1"/>
          <p:nvPr/>
        </p:nvSpPr>
        <p:spPr>
          <a:xfrm>
            <a:off x="9735687" y="4712536"/>
            <a:ext cx="20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output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329A2E4-6A1D-4DEF-9833-7DA4B30B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9" y="1101538"/>
            <a:ext cx="848139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3FE948F-06B2-4AE4-ACDA-FCDDD097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9" y="3844738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E424C2E-8932-4D21-8647-EA90AC5A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713" y="3844738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DEEBBD6-0931-4D0E-9987-4E772963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88" y="3844738"/>
            <a:ext cx="27872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1376" cy="1325563"/>
          </a:xfrm>
        </p:spPr>
        <p:txBody>
          <a:bodyPr>
            <a:normAutofit/>
          </a:bodyPr>
          <a:lstStyle/>
          <a:p>
            <a:r>
              <a:rPr lang="en-US" dirty="0"/>
              <a:t>original, monochromatic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EF827-0281-4832-B2A4-02E4BC1EE567}"/>
              </a:ext>
            </a:extLst>
          </p:cNvPr>
          <p:cNvSpPr txBox="1"/>
          <p:nvPr/>
        </p:nvSpPr>
        <p:spPr>
          <a:xfrm>
            <a:off x="9434576" y="2103806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at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DA6F5-76C3-4C33-B6E1-EBE2E5EE0620}"/>
              </a:ext>
            </a:extLst>
          </p:cNvPr>
          <p:cNvSpPr txBox="1"/>
          <p:nvPr/>
        </p:nvSpPr>
        <p:spPr>
          <a:xfrm>
            <a:off x="9735687" y="4712536"/>
            <a:ext cx="20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at output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B6DE639-99E1-431C-A13E-F136479C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9" y="1101538"/>
            <a:ext cx="848139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17ECD4-650A-4427-B8DE-FA720B3CD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9" y="3844738"/>
            <a:ext cx="2787287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CFEF42-29EA-4674-903B-BB11E2D2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713" y="3844738"/>
            <a:ext cx="2787287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90039-7B0D-4B2E-AD16-F434CB054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88" y="3844738"/>
            <a:ext cx="27872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C2E04-0B1C-4ED6-9EEA-BF1635A3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79" y="3888441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2C8DF-7B55-4629-A2EA-11DF518D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7048" y="3888441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27EB4-ADE3-427D-84BE-9636CD18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807" y="3888441"/>
            <a:ext cx="2743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DAFB98-D798-47A8-8813-20B931C06EE8}"/>
              </a:ext>
            </a:extLst>
          </p:cNvPr>
          <p:cNvSpPr txBox="1"/>
          <p:nvPr/>
        </p:nvSpPr>
        <p:spPr>
          <a:xfrm>
            <a:off x="273423" y="1027906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85F41-58D9-48CB-A42B-8D66B0791358}"/>
              </a:ext>
            </a:extLst>
          </p:cNvPr>
          <p:cNvSpPr txBox="1"/>
          <p:nvPr/>
        </p:nvSpPr>
        <p:spPr>
          <a:xfrm>
            <a:off x="246528" y="6446975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spectrum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4A5E5F-91D7-4E8E-9ECD-E6A060319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5377" y="3888441"/>
            <a:ext cx="2743200" cy="2743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0AD0CB3-D36D-4B2F-92B7-5792575CE732}"/>
              </a:ext>
            </a:extLst>
          </p:cNvPr>
          <p:cNvGrpSpPr/>
          <p:nvPr/>
        </p:nvGrpSpPr>
        <p:grpSpPr>
          <a:xfrm>
            <a:off x="246528" y="1261782"/>
            <a:ext cx="2743200" cy="2743200"/>
            <a:chOff x="246528" y="1261782"/>
            <a:chExt cx="2743200" cy="2743200"/>
          </a:xfrm>
        </p:grpSpPr>
        <p:pic>
          <p:nvPicPr>
            <p:cNvPr id="8" name="Picture 7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A15B26DE-B033-4E81-B83E-9C46AF29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DDE87D-9885-4CE5-8D8E-32CB5CABB6DF}"/>
                </a:ext>
              </a:extLst>
            </p:cNvPr>
            <p:cNvSpPr txBox="1"/>
            <p:nvPr/>
          </p:nvSpPr>
          <p:spPr>
            <a:xfrm>
              <a:off x="521208" y="2736666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perfect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553C95-9280-4E1D-A498-A911B9B4D337}"/>
              </a:ext>
            </a:extLst>
          </p:cNvPr>
          <p:cNvGrpSpPr/>
          <p:nvPr/>
        </p:nvGrpSpPr>
        <p:grpSpPr>
          <a:xfrm>
            <a:off x="3188073" y="1261782"/>
            <a:ext cx="2743200" cy="2743200"/>
            <a:chOff x="3083859" y="1261782"/>
            <a:chExt cx="2743200" cy="2743200"/>
          </a:xfrm>
        </p:grpSpPr>
        <p:pic>
          <p:nvPicPr>
            <p:cNvPr id="10" name="Picture 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7CB673E5-C2DD-470F-B05A-80BB397E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859" y="1261782"/>
              <a:ext cx="2743200" cy="2743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F2E1D-D531-4CE5-B752-122ED23C58B2}"/>
                </a:ext>
              </a:extLst>
            </p:cNvPr>
            <p:cNvSpPr txBox="1"/>
            <p:nvPr/>
          </p:nvSpPr>
          <p:spPr>
            <a:xfrm>
              <a:off x="3385135" y="2736666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bending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189DE-9478-45F1-BD7F-3721653F2192}"/>
              </a:ext>
            </a:extLst>
          </p:cNvPr>
          <p:cNvGrpSpPr/>
          <p:nvPr/>
        </p:nvGrpSpPr>
        <p:grpSpPr>
          <a:xfrm>
            <a:off x="6129618" y="1261782"/>
            <a:ext cx="2743200" cy="2743200"/>
            <a:chOff x="5921190" y="1261782"/>
            <a:chExt cx="2743200" cy="2743200"/>
          </a:xfrm>
        </p:grpSpPr>
        <p:pic>
          <p:nvPicPr>
            <p:cNvPr id="12" name="Picture 11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9397F433-1130-46B9-AA8C-BA5293BB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190" y="1261782"/>
              <a:ext cx="2743200" cy="2743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F4CFA8-CC65-4244-AEE9-9A263BD38F11}"/>
                </a:ext>
              </a:extLst>
            </p:cNvPr>
            <p:cNvSpPr txBox="1"/>
            <p:nvPr/>
          </p:nvSpPr>
          <p:spPr>
            <a:xfrm>
              <a:off x="6222466" y="273666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original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8C5833-FA82-449D-87C5-E3D2E8D36EE0}"/>
              </a:ext>
            </a:extLst>
          </p:cNvPr>
          <p:cNvGrpSpPr/>
          <p:nvPr/>
        </p:nvGrpSpPr>
        <p:grpSpPr>
          <a:xfrm>
            <a:off x="9175377" y="1261782"/>
            <a:ext cx="2743200" cy="2743200"/>
            <a:chOff x="8691284" y="1261782"/>
            <a:chExt cx="2743200" cy="2743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6BFAA9-FC8A-4691-9E38-EFBC4369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1284" y="1261782"/>
              <a:ext cx="2743200" cy="2743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21BE78-C2B0-4E42-AA4C-F33395A2F39C}"/>
                </a:ext>
              </a:extLst>
            </p:cNvPr>
            <p:cNvSpPr txBox="1"/>
            <p:nvPr/>
          </p:nvSpPr>
          <p:spPr>
            <a:xfrm>
              <a:off x="8961236" y="2736666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C2E04-0B1C-4ED6-9EEA-BF1635A3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791" y="3899826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2C8DF-7B55-4629-A2EA-11DF518D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952" y="3899826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27EB4-ADE3-427D-84BE-9636CD18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4550" y="3888441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31A8C6-4421-4718-BCD2-F6A1F446540E}"/>
              </a:ext>
            </a:extLst>
          </p:cNvPr>
          <p:cNvSpPr txBox="1"/>
          <p:nvPr/>
        </p:nvSpPr>
        <p:spPr>
          <a:xfrm>
            <a:off x="273423" y="1027906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62E1C-8D7C-4393-B3C4-BF5875052490}"/>
              </a:ext>
            </a:extLst>
          </p:cNvPr>
          <p:cNvSpPr txBox="1"/>
          <p:nvPr/>
        </p:nvSpPr>
        <p:spPr>
          <a:xfrm>
            <a:off x="246528" y="6446975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spectrum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D057C2-614B-410C-AAE4-7C34F6413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0178" y="3888441"/>
            <a:ext cx="2743200" cy="2743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E9E7FBA-BDA5-4EFD-B03E-6705A8132395}"/>
              </a:ext>
            </a:extLst>
          </p:cNvPr>
          <p:cNvGrpSpPr/>
          <p:nvPr/>
        </p:nvGrpSpPr>
        <p:grpSpPr>
          <a:xfrm>
            <a:off x="273423" y="1261782"/>
            <a:ext cx="2743200" cy="2743200"/>
            <a:chOff x="246528" y="1261782"/>
            <a:chExt cx="2743200" cy="2743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5B26DE-B033-4E81-B83E-9C46AF29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679CA1-F3CF-44C2-BF65-E9289EA7061D}"/>
                </a:ext>
              </a:extLst>
            </p:cNvPr>
            <p:cNvSpPr txBox="1"/>
            <p:nvPr/>
          </p:nvSpPr>
          <p:spPr>
            <a:xfrm>
              <a:off x="530352" y="2775252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perfect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AF30AF-E316-4318-ACF0-3CDC94E1068A}"/>
              </a:ext>
            </a:extLst>
          </p:cNvPr>
          <p:cNvGrpSpPr/>
          <p:nvPr/>
        </p:nvGrpSpPr>
        <p:grpSpPr>
          <a:xfrm>
            <a:off x="3167130" y="1261782"/>
            <a:ext cx="2743200" cy="2743200"/>
            <a:chOff x="3053198" y="1261782"/>
            <a:chExt cx="2743200" cy="2743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B673E5-C2DD-470F-B05A-80BB397E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53198" y="1261782"/>
              <a:ext cx="2743200" cy="27432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A9C49F-B2FA-4E15-A502-7029EF04D18F}"/>
                </a:ext>
              </a:extLst>
            </p:cNvPr>
            <p:cNvSpPr txBox="1"/>
            <p:nvPr/>
          </p:nvSpPr>
          <p:spPr>
            <a:xfrm>
              <a:off x="3376406" y="2766198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bending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019B18-1C23-47B4-B748-A3845F48CFD5}"/>
              </a:ext>
            </a:extLst>
          </p:cNvPr>
          <p:cNvGrpSpPr/>
          <p:nvPr/>
        </p:nvGrpSpPr>
        <p:grpSpPr>
          <a:xfrm>
            <a:off x="6283689" y="1261782"/>
            <a:ext cx="2743200" cy="2743200"/>
            <a:chOff x="5896444" y="1261782"/>
            <a:chExt cx="2743200" cy="2743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97F433-1130-46B9-AA8C-BA5293BBF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96444" y="1261782"/>
              <a:ext cx="2743200" cy="2743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31CD02-4E5C-4806-90B0-3A1A5BE63570}"/>
                </a:ext>
              </a:extLst>
            </p:cNvPr>
            <p:cNvSpPr txBox="1"/>
            <p:nvPr/>
          </p:nvSpPr>
          <p:spPr>
            <a:xfrm>
              <a:off x="6182124" y="276993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original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CA44A-C3A1-4E34-8778-B9A03ADE6818}"/>
              </a:ext>
            </a:extLst>
          </p:cNvPr>
          <p:cNvGrpSpPr/>
          <p:nvPr/>
        </p:nvGrpSpPr>
        <p:grpSpPr>
          <a:xfrm>
            <a:off x="9175377" y="1261782"/>
            <a:ext cx="2743200" cy="2743200"/>
            <a:chOff x="8789714" y="1261782"/>
            <a:chExt cx="2743200" cy="2743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9356E0-F476-4A3D-9D2F-DA0AC756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9714" y="1261782"/>
              <a:ext cx="2743200" cy="2743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822403-3D0B-4197-AE2F-04E2F4C882BF}"/>
                </a:ext>
              </a:extLst>
            </p:cNvPr>
            <p:cNvSpPr txBox="1"/>
            <p:nvPr/>
          </p:nvSpPr>
          <p:spPr>
            <a:xfrm>
              <a:off x="9086691" y="2766198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8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5609-81F0-4E66-9577-5DB96C9A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Bending after phase corrector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5CADF-A43A-4A2A-96A1-DB971A18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759" y="3888441"/>
            <a:ext cx="2743200" cy="2743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2B075D-3A35-49E8-BCAE-4C048C821A7C}"/>
              </a:ext>
            </a:extLst>
          </p:cNvPr>
          <p:cNvGrpSpPr/>
          <p:nvPr/>
        </p:nvGrpSpPr>
        <p:grpSpPr>
          <a:xfrm>
            <a:off x="3160759" y="1261782"/>
            <a:ext cx="2743200" cy="2743200"/>
            <a:chOff x="8691284" y="1261782"/>
            <a:chExt cx="2743200" cy="2743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94AE03-165F-41B0-9651-26480729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91284" y="1261782"/>
              <a:ext cx="2743200" cy="2743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ED6E70-E343-4006-888F-B4FBFE7CE19D}"/>
                </a:ext>
              </a:extLst>
            </p:cNvPr>
            <p:cNvSpPr txBox="1"/>
            <p:nvPr/>
          </p:nvSpPr>
          <p:spPr>
            <a:xfrm>
              <a:off x="8961236" y="2736666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6031978-3C67-4354-BCCC-889ADBB5E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79" y="3888441"/>
            <a:ext cx="2743200" cy="2743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3AB9937-7FCD-49A5-9C70-3C36875E1CDD}"/>
              </a:ext>
            </a:extLst>
          </p:cNvPr>
          <p:cNvGrpSpPr/>
          <p:nvPr/>
        </p:nvGrpSpPr>
        <p:grpSpPr>
          <a:xfrm>
            <a:off x="246528" y="1261782"/>
            <a:ext cx="2743200" cy="2743200"/>
            <a:chOff x="246528" y="1261782"/>
            <a:chExt cx="2743200" cy="2743200"/>
          </a:xfrm>
        </p:grpSpPr>
        <p:pic>
          <p:nvPicPr>
            <p:cNvPr id="10" name="Picture 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9B3AB4AD-2079-43C9-9BF7-EBDCC361E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CFB030-DA80-48C5-AD5C-7482356E5CC2}"/>
                </a:ext>
              </a:extLst>
            </p:cNvPr>
            <p:cNvSpPr txBox="1"/>
            <p:nvPr/>
          </p:nvSpPr>
          <p:spPr>
            <a:xfrm>
              <a:off x="521208" y="2736666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perfect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A7EA4F2-5457-41E1-AD09-11071E9F6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990" y="3888441"/>
            <a:ext cx="2743200" cy="2743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EA841-931D-4C85-9A48-5DEFA183D439}"/>
              </a:ext>
            </a:extLst>
          </p:cNvPr>
          <p:cNvGrpSpPr/>
          <p:nvPr/>
        </p:nvGrpSpPr>
        <p:grpSpPr>
          <a:xfrm>
            <a:off x="6178639" y="1261782"/>
            <a:ext cx="2743200" cy="2743200"/>
            <a:chOff x="246528" y="1261782"/>
            <a:chExt cx="2743200" cy="2743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5B9D67-973B-4F21-921A-9A35DE7D8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939865-0B48-4F23-A474-EFA873764EF9}"/>
                </a:ext>
              </a:extLst>
            </p:cNvPr>
            <p:cNvSpPr txBox="1"/>
            <p:nvPr/>
          </p:nvSpPr>
          <p:spPr>
            <a:xfrm>
              <a:off x="539496" y="2453988"/>
              <a:ext cx="1154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+ bending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48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7F9-E5D5-441B-916C-7669032A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C2E04-0B1C-4ED6-9EEA-BF1635A3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791" y="3899826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31A8C6-4421-4718-BCD2-F6A1F446540E}"/>
              </a:ext>
            </a:extLst>
          </p:cNvPr>
          <p:cNvSpPr txBox="1"/>
          <p:nvPr/>
        </p:nvSpPr>
        <p:spPr>
          <a:xfrm>
            <a:off x="273423" y="1027906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62E1C-8D7C-4393-B3C4-BF5875052490}"/>
              </a:ext>
            </a:extLst>
          </p:cNvPr>
          <p:cNvSpPr txBox="1"/>
          <p:nvPr/>
        </p:nvSpPr>
        <p:spPr>
          <a:xfrm>
            <a:off x="246528" y="6446975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spectrum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D057C2-614B-410C-AAE4-7C34F641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728" y="3899826"/>
            <a:ext cx="2743200" cy="2743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E9E7FBA-BDA5-4EFD-B03E-6705A8132395}"/>
              </a:ext>
            </a:extLst>
          </p:cNvPr>
          <p:cNvGrpSpPr/>
          <p:nvPr/>
        </p:nvGrpSpPr>
        <p:grpSpPr>
          <a:xfrm>
            <a:off x="273423" y="1261782"/>
            <a:ext cx="2743200" cy="2743200"/>
            <a:chOff x="246528" y="1261782"/>
            <a:chExt cx="2743200" cy="2743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5B26DE-B033-4E81-B83E-9C46AF29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528" y="1261782"/>
              <a:ext cx="2743200" cy="2743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679CA1-F3CF-44C2-BF65-E9289EA7061D}"/>
                </a:ext>
              </a:extLst>
            </p:cNvPr>
            <p:cNvSpPr txBox="1"/>
            <p:nvPr/>
          </p:nvSpPr>
          <p:spPr>
            <a:xfrm>
              <a:off x="530352" y="2775252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perfect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CA44A-C3A1-4E34-8778-B9A03ADE6818}"/>
              </a:ext>
            </a:extLst>
          </p:cNvPr>
          <p:cNvGrpSpPr/>
          <p:nvPr/>
        </p:nvGrpSpPr>
        <p:grpSpPr>
          <a:xfrm>
            <a:off x="3067812" y="1261782"/>
            <a:ext cx="2743200" cy="2743200"/>
            <a:chOff x="8789714" y="1261782"/>
            <a:chExt cx="2743200" cy="2743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9356E0-F476-4A3D-9D2F-DA0AC756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9714" y="1261782"/>
              <a:ext cx="2743200" cy="2743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822403-3D0B-4197-AE2F-04E2F4C882BF}"/>
                </a:ext>
              </a:extLst>
            </p:cNvPr>
            <p:cNvSpPr txBox="1"/>
            <p:nvPr/>
          </p:nvSpPr>
          <p:spPr>
            <a:xfrm>
              <a:off x="9086691" y="2766198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4AD19A7-C315-4934-B373-DAE581D3E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2201" y="3899826"/>
            <a:ext cx="2743200" cy="27432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C50B8-3126-40F3-9C0F-70F4CE42E513}"/>
              </a:ext>
            </a:extLst>
          </p:cNvPr>
          <p:cNvGrpSpPr/>
          <p:nvPr/>
        </p:nvGrpSpPr>
        <p:grpSpPr>
          <a:xfrm>
            <a:off x="5940285" y="1261782"/>
            <a:ext cx="2743200" cy="2743200"/>
            <a:chOff x="8789714" y="1261782"/>
            <a:chExt cx="2743200" cy="27432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E31813-A585-41C0-94C0-84C4F5DB2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9714" y="1261782"/>
              <a:ext cx="2743200" cy="2743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479F55-04BB-452D-A27D-4A6F222385CD}"/>
                </a:ext>
              </a:extLst>
            </p:cNvPr>
            <p:cNvSpPr txBox="1"/>
            <p:nvPr/>
          </p:nvSpPr>
          <p:spPr>
            <a:xfrm>
              <a:off x="9086691" y="2766198"/>
              <a:ext cx="110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bg1"/>
                  </a:solidFill>
                </a:rPr>
                <a:t>nd</a:t>
              </a:r>
              <a:r>
                <a:rPr lang="en-US" altLang="zh-CN" dirty="0">
                  <a:solidFill>
                    <a:schemeClr val="bg1"/>
                  </a:solidFill>
                </a:rPr>
                <a:t> order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06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Original vs -2nd order terms</vt:lpstr>
      <vt:lpstr>original, monochromatic </vt:lpstr>
      <vt:lpstr>-2nd order, monochromatic </vt:lpstr>
      <vt:lpstr>-2nd order, monochromatic </vt:lpstr>
      <vt:lpstr>original, monochromatic </vt:lpstr>
      <vt:lpstr>focal plane </vt:lpstr>
      <vt:lpstr>output </vt:lpstr>
      <vt:lpstr>Bending after phase corrector</vt:lpstr>
      <vt:lpstr>output 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20%</dc:title>
  <dc:creator>Nan Wang</dc:creator>
  <cp:lastModifiedBy>Nan Wang</cp:lastModifiedBy>
  <cp:revision>71</cp:revision>
  <dcterms:created xsi:type="dcterms:W3CDTF">2021-08-10T15:24:48Z</dcterms:created>
  <dcterms:modified xsi:type="dcterms:W3CDTF">2021-08-13T02:50:51Z</dcterms:modified>
</cp:coreProperties>
</file>