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tion1" id="{39B2A507-41BD-4DB6-BE60-E6A213A83A07}">
          <p14:sldIdLst>
            <p14:sldId id="269"/>
            <p14:sldId id="270"/>
            <p14:sldId id="266"/>
          </p14:sldIdLst>
        </p14:section>
        <p14:section name="full-option2" id="{5E4261CB-BE16-4402-A487-14300437F034}">
          <p14:sldIdLst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E009-7277-4A06-BBBC-24F6D41C1EA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031F-FCA8-49D6-95C1-FC62A29DD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3258000"/>
            <a:ext cx="9719984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5058000"/>
            <a:ext cx="971998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6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31159" cy="1800000"/>
            <a:chOff x="2898769" y="5057999"/>
            <a:chExt cx="1831159" cy="180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" r="24291" b="26358"/>
            <a:stretch/>
          </p:blipFill>
          <p:spPr>
            <a:xfrm>
              <a:off x="2898769" y="5057999"/>
              <a:ext cx="1831159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</a:t>
            </a:r>
            <a:endParaRPr lang="zh-CN" altLang="en-US" dirty="0"/>
          </a:p>
        </p:txBody>
      </p:sp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" y="1455717"/>
            <a:ext cx="11088000" cy="2520000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4378267"/>
            <a:ext cx="116639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56772" cy="1836000"/>
            <a:chOff x="2898769" y="5057999"/>
            <a:chExt cx="1856772" cy="1836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" r="24340" b="24336"/>
            <a:stretch/>
          </p:blipFill>
          <p:spPr>
            <a:xfrm>
              <a:off x="2898769" y="5057999"/>
              <a:ext cx="1856772" cy="1836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5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9" y="1455717"/>
            <a:ext cx="11088000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4378267"/>
            <a:ext cx="11663999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135</Words>
  <Application>Microsoft Office PowerPoint</Application>
  <PresentationFormat>宽屏</PresentationFormat>
  <Paragraphs>42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  <vt:lpstr>Beam profile with perfect optics, focus</vt:lpstr>
      <vt:lpstr>Beam profile with perfect optics, output</vt:lpstr>
      <vt:lpstr>Full shapeError, option 1</vt:lpstr>
      <vt:lpstr>Beam profile with perfect optics, focus</vt:lpstr>
      <vt:lpstr>Beam profile with perfect optics, output</vt:lpstr>
      <vt:lpstr>Full shapeError, option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39</cp:revision>
  <dcterms:created xsi:type="dcterms:W3CDTF">2021-06-25T01:51:25Z</dcterms:created>
  <dcterms:modified xsi:type="dcterms:W3CDTF">2021-06-26T02:38:32Z</dcterms:modified>
</cp:coreProperties>
</file>