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0B94-CD13-4D04-BB22-1F1935657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B9353-E9AB-4964-8149-2373243F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E42FD-E265-412E-83F7-A22D9358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52331-E63D-4A37-BDB2-DFEE8E14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90994-34F2-4847-AB21-49DB2C2F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2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531F-FB1C-4FCC-B916-9BBD3B98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2E188-9F65-4413-BF46-AD98D151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E0CE0-6B34-410B-AF86-870ACBF9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8E18E-B5DD-4211-B00E-C61E1513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736E7-1F49-45DD-A00C-F1E33E72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63714A-4F6B-4968-B2EB-7998479EC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E9416-4EF0-46D4-B31A-E0AA18134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1E84-C165-4332-B34A-EC42DD9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C4EBF-7A37-4F98-B7EA-2AB2B887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F0B6C-22A8-46EB-906F-E9C70502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D67C5-EE96-4221-8AC5-8C224367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45D96-CB87-4E17-9E60-7B29DD76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A42B4-D989-4792-B3F6-D774B01F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51ED-709D-4181-818F-C71F9BDC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96A2F-8021-4F70-9C4E-CF5C194B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E2765-A62F-47BD-BDA7-C7440C6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44A96-723C-4BFF-9192-B5CB1E54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D97C-E19D-478B-BA6B-C345C7F5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755C5-0A35-425F-AAB7-23BC681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9200-B72D-46B2-BA33-20CCD3E1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09A55-32D6-49FC-BB74-034256EC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6A0FC-5624-41F8-9529-F9DAF2BC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B8199-64C3-4A95-9745-9C80B85CB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BCBB0-895A-4CC9-94CF-35A51D0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2A2E8-D50C-41BF-83EC-A523AE2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4AAE2-F175-4A79-A644-1228CF96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9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05DF-897F-4C77-8631-179B3BEB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06E0-4564-4773-A4D3-4AD326E4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A725C-EB34-45A7-AECA-874303DF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509D3B-75EF-4469-99E0-7206A56D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D89E2-C300-4E16-B099-E05FED1F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0471BB-4BE0-42BB-ABF1-295306EA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482388-ACB7-4D3F-B8A8-FB7EB3DF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B673E5-D48C-4B00-88F8-32D255E3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E46FA-D544-42F2-B8A4-F0B2179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0C154F-7006-4E6F-B1CD-C66C0C43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902C47-4FC7-45CF-B6BF-90067FE7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709BF-A786-44B0-9B1F-23919900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20731-E437-4E8B-8D48-2C9E5228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94BC1-5BA1-43EE-B74C-E6171C1A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9FD0E-4ABA-4A1A-8A9F-9597AE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F798-C85C-42DC-B4BC-22AE1207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7F36E-9232-421A-9561-377544FC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D0400-C359-451C-A4BF-B1A83263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EA022-D35F-4176-A5EA-120BA92E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52589-FD70-40AF-A7E7-2D43ADBE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AAEB3-7314-43AF-846E-BC5395A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7A91-E933-4020-91C6-CF9F07EE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A6944-FA2E-4151-BD11-E65E3E6C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F2867-EFE5-48DF-96A2-7D98FB8A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9C6CE-E66B-48E0-B8E7-9A2CA5BF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729A4-53C0-404B-A169-7615974A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557C-0230-42B5-9C5A-043DA81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88050-9F0D-42E9-A5B8-2BA8807B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F5231-CFA3-4666-8FDC-C04159B7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8A3E-067E-42A7-A4DC-274F44563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9443-2359-4515-9AEB-2809FF2BFC4E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0CA40-FC82-45FF-841E-4B25B64F6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1FCAA-6339-4FB1-ADF8-048125B6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2BEA-021F-41D9-8A66-05217D3C4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8FD9-7BD5-4E4B-9ADF-A5B1ABC44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HHLM Performances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5DB333-15FD-4D69-B565-3B9F3A345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30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19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F9AE-075A-48F7-9066-2076D40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Temporary summary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1423AC-749C-4A01-8A62-4C59AA4DE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71822"/>
              </p:ext>
            </p:extLst>
          </p:nvPr>
        </p:nvGraphicFramePr>
        <p:xfrm>
          <a:off x="395785" y="1825625"/>
          <a:ext cx="11409528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35">
                  <a:extLst>
                    <a:ext uri="{9D8B030D-6E8A-4147-A177-3AD203B41FA5}">
                      <a16:colId xmlns:a16="http://schemas.microsoft.com/office/drawing/2014/main" val="942653525"/>
                    </a:ext>
                  </a:extLst>
                </a:gridCol>
                <a:gridCol w="1939842">
                  <a:extLst>
                    <a:ext uri="{9D8B030D-6E8A-4147-A177-3AD203B41FA5}">
                      <a16:colId xmlns:a16="http://schemas.microsoft.com/office/drawing/2014/main" val="2324055313"/>
                    </a:ext>
                  </a:extLst>
                </a:gridCol>
                <a:gridCol w="2013881">
                  <a:extLst>
                    <a:ext uri="{9D8B030D-6E8A-4147-A177-3AD203B41FA5}">
                      <a16:colId xmlns:a16="http://schemas.microsoft.com/office/drawing/2014/main" val="2029636940"/>
                    </a:ext>
                  </a:extLst>
                </a:gridCol>
                <a:gridCol w="2387515">
                  <a:extLst>
                    <a:ext uri="{9D8B030D-6E8A-4147-A177-3AD203B41FA5}">
                      <a16:colId xmlns:a16="http://schemas.microsoft.com/office/drawing/2014/main" val="2800136836"/>
                    </a:ext>
                  </a:extLst>
                </a:gridCol>
                <a:gridCol w="3016155">
                  <a:extLst>
                    <a:ext uri="{9D8B030D-6E8A-4147-A177-3AD203B41FA5}">
                      <a16:colId xmlns:a16="http://schemas.microsoft.com/office/drawing/2014/main" val="257501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Pair 1 </a:t>
                      </a:r>
                      <a:r>
                        <a:rPr lang="en-US" altLang="zh-CN" dirty="0" err="1"/>
                        <a:t>Asym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Pair 2 </a:t>
                      </a:r>
                      <a:r>
                        <a:rPr lang="en-US" altLang="zh-CN" dirty="0" err="1"/>
                        <a:t>Asym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Bandwidth (</a:t>
                      </a:r>
                      <a:r>
                        <a:rPr lang="en-US" altLang="zh-CN" dirty="0" err="1"/>
                        <a:t>meV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Spatial Chirp (</a:t>
                      </a:r>
                      <a:r>
                        <a:rPr lang="en-US" altLang="zh-CN" dirty="0" err="1"/>
                        <a:t>meV</a:t>
                      </a:r>
                      <a:r>
                        <a:rPr lang="en-US" altLang="zh-CN" dirty="0"/>
                        <a:t>/um)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5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111 - 111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3617.7543691599085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3.1483533124741713e-16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-4.5, 4.5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-4.5, 4.5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2207.0229845261574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-1.5570521331468288e-16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94.01044674807883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-0.03544428639178376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3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-4.5, 4.5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93.89586074575038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-0.03542000948329623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4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-5.5, 5.5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113.74900004368419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-0.030418966334866484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2DCM 111 –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-15, 15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142.46559719211638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-0.030807396870666862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29273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r>
                        <a:rPr lang="en-US" altLang="zh-CN" dirty="0"/>
                        <a:t>Zigzag 111 - 440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103.03821299993832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0.030377348777459266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77192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r>
                        <a:rPr lang="en-US" altLang="zh-CN" dirty="0"/>
                        <a:t>Zigzag 111 –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-9, 9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130.59038537320188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0.005316642958767554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8408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r>
                        <a:rPr lang="en-US" altLang="zh-CN" dirty="0"/>
                        <a:t>Zigzag 220 - 440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-17, 17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165.06740044745462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0.003908582266491222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511"/>
                  </a:ext>
                </a:extLst>
              </a:tr>
              <a:tr h="182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Zigzag 220 - 440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-8.5, 8.5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132.42333721503715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0.01685580437586565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7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163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HHLM Performances</vt:lpstr>
      <vt:lpstr>Temporary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HHLM Performances</dc:title>
  <dc:creator>Nan Wang</dc:creator>
  <cp:lastModifiedBy>Nan Wang</cp:lastModifiedBy>
  <cp:revision>26</cp:revision>
  <dcterms:created xsi:type="dcterms:W3CDTF">2021-06-30T15:19:17Z</dcterms:created>
  <dcterms:modified xsi:type="dcterms:W3CDTF">2021-06-30T16:01:43Z</dcterms:modified>
</cp:coreProperties>
</file>