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9" r:id="rId4"/>
    <p:sldId id="270" r:id="rId5"/>
    <p:sldId id="281" r:id="rId6"/>
    <p:sldId id="271" r:id="rId7"/>
    <p:sldId id="272" r:id="rId8"/>
    <p:sldId id="282" r:id="rId9"/>
    <p:sldId id="273" r:id="rId10"/>
    <p:sldId id="274" r:id="rId11"/>
    <p:sldId id="283" r:id="rId12"/>
    <p:sldId id="275" r:id="rId13"/>
    <p:sldId id="276" r:id="rId14"/>
    <p:sldId id="284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6A412A-7681-4405-8AD2-B622765F1494}">
          <p14:sldIdLst>
            <p14:sldId id="256"/>
          </p14:sldIdLst>
        </p14:section>
        <p14:section name="HRM-Mir" id="{BC6FE393-4654-415F-AAA3-0BE05BEA0FD5}">
          <p14:sldIdLst>
            <p14:sldId id="280"/>
            <p14:sldId id="269"/>
            <p14:sldId id="270"/>
            <p14:sldId id="281"/>
            <p14:sldId id="271"/>
            <p14:sldId id="272"/>
            <p14:sldId id="282"/>
            <p14:sldId id="273"/>
            <p14:sldId id="274"/>
            <p14:sldId id="283"/>
            <p14:sldId id="275"/>
            <p14:sldId id="276"/>
            <p14:sldId id="284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7DC66-599B-4F74-8E52-80D5E733E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CF2B1-F50F-4316-89DB-77AB8C9FB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ED558-F47D-48A1-A329-D225D948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E6F6B-B595-49C5-AF02-48AF5731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3728D-399F-433C-9D6B-9988237C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5F61D-1AD6-45A5-8248-279E41A2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858037-4624-4EF7-8CBC-FF3CA734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812B0-0093-41BC-B6C4-7B91A3CC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7E6DF-7DDC-499D-96AC-A23ED55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723BE-CFBF-41CF-82F8-0C15A1F0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831A5D-6A0A-48A3-93B0-42A00214F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1CDEB8-9A92-4937-984D-56FA8841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B0DAB-2147-4E95-8406-DA5DDC5A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729C0-7E8D-4522-A8B2-694F38E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09AB-2030-4BAA-A469-A824DECA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551B-D184-49B7-B75D-3DC30BB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ECB51-936A-4BEE-91E9-C73D6A9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2C0F1-7549-4E24-BD11-24785E09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7F7AD-84DB-4241-8443-5AA7E6E0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95836-8AE0-4EC4-AC60-26C36193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3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3AA78-37B4-41D6-9FE0-12E64CC8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2A3CC-B8E6-4186-B048-3A8417883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523C9-79ED-44F5-9EBD-CBD8B906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02BCE-7F95-48EB-B920-844EDA82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7FCA5-85B1-4DC8-9B25-F03B0539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5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D9813-5E16-4BF6-A822-D570E620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F91C9-A368-44BC-A179-36CADA682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FC81D-332F-4D4C-9B28-9E82DDF1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FF577-A0DD-4E3D-8752-04F0C620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3B7EC-58AC-41C2-BD42-68BA5E87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FE786-B676-4C0A-8609-31379CE1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A601-7544-41DC-B42D-E35CF2F0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DDDBD-09D2-4CEF-AA4D-4353AE11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655650-9DFD-4EE6-A50F-D74E94410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3E5A6C-33A4-4FB4-80CE-67E3FCC9D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212F32-09B0-493D-9278-5B12E5F71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EC39E-81CA-4092-90FA-270DA7E9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B2C3D1-A784-4691-A954-65E41E3A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1EFEBA-E6C4-41AF-AFDC-6C86EFFC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2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D0F34-69DB-434C-B133-50ED246F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CE1A0C-2D56-48B0-88B8-289D59BE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942A7-4C11-4A78-A6F5-81577C5D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1F7B58-4946-4ABC-B49A-13953D76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1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A5B6E-E276-4F2B-9ED0-CCB3CEFD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34B03-6A62-44FB-B717-90A98EC0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544E2-3B0E-4707-9A4E-0F9F91FA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7F1F-A4D3-46BA-8093-62E097C0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5E178-459D-42BE-98DE-0DF9D433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E79B1-31FF-4A5D-A09F-24A2A1FA4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4CF16-4CBA-4DE4-8F8E-1111261C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FD3E5-918B-4421-B206-2E2D9B7A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BB3A1-6633-48E7-92A3-1795B714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1C8D5-FCB2-436D-BDA1-95732401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7786E5-6876-4757-AFE1-62AD49DB2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DC12C-A2BB-4F5E-88B4-53191321F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460E9-46E4-4005-8A1D-48AB50B1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81BD2-CB80-4083-8FEA-75A34061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044D7-67AD-481B-84A2-3B06A141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1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48AE22-09AF-4D28-A489-B7C66F2D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13EF2-81EC-4AE4-B87B-F0D6779F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A4BBC-F18B-4E82-B647-0C01B156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ECF19-3BFC-4469-8776-F48D36645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58711-D332-4B3D-9C77-ED8D72637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0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72E5-43CE-40B7-AD13-7A0743ECC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5FF6E-C7F7-464C-9521-B3C55E017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Jun 3</a:t>
            </a:r>
            <a:r>
              <a:rPr lang="en-US" altLang="zh-CN" baseline="30000" dirty="0"/>
              <a:t>rd</a:t>
            </a:r>
            <a:r>
              <a:rPr lang="en-US" altLang="zh-CN" dirty="0"/>
              <a:t> 2021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55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100fs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200fs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B58D82-8D69-424A-A6FA-32B2F4923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77021"/>
              </p:ext>
            </p:extLst>
          </p:nvPr>
        </p:nvGraphicFramePr>
        <p:xfrm>
          <a:off x="1879603" y="2062162"/>
          <a:ext cx="8432794" cy="273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217">
                  <a:extLst>
                    <a:ext uri="{9D8B030D-6E8A-4147-A177-3AD203B41FA5}">
                      <a16:colId xmlns:a16="http://schemas.microsoft.com/office/drawing/2014/main" val="3262270214"/>
                    </a:ext>
                  </a:extLst>
                </a:gridCol>
                <a:gridCol w="809144">
                  <a:extLst>
                    <a:ext uri="{9D8B030D-6E8A-4147-A177-3AD203B41FA5}">
                      <a16:colId xmlns:a16="http://schemas.microsoft.com/office/drawing/2014/main" val="361646606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405802935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79275021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61326084"/>
                    </a:ext>
                  </a:extLst>
                </a:gridCol>
                <a:gridCol w="657429">
                  <a:extLst>
                    <a:ext uri="{9D8B030D-6E8A-4147-A177-3AD203B41FA5}">
                      <a16:colId xmlns:a16="http://schemas.microsoft.com/office/drawing/2014/main" val="4232619827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990972874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970584056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281908181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700318585"/>
                    </a:ext>
                  </a:extLst>
                </a:gridCol>
              </a:tblGrid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 fs 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892227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width (um)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178.16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27.94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178.39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723.18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19986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38420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18983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363099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854301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2712117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966.43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689128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679308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88248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48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2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200fs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200fs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400fs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2189CDF-25A1-4EBA-8938-6D7AE96F0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2031"/>
              </p:ext>
            </p:extLst>
          </p:nvPr>
        </p:nvGraphicFramePr>
        <p:xfrm>
          <a:off x="1879603" y="2062162"/>
          <a:ext cx="8432794" cy="273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217">
                  <a:extLst>
                    <a:ext uri="{9D8B030D-6E8A-4147-A177-3AD203B41FA5}">
                      <a16:colId xmlns:a16="http://schemas.microsoft.com/office/drawing/2014/main" val="1443284528"/>
                    </a:ext>
                  </a:extLst>
                </a:gridCol>
                <a:gridCol w="809144">
                  <a:extLst>
                    <a:ext uri="{9D8B030D-6E8A-4147-A177-3AD203B41FA5}">
                      <a16:colId xmlns:a16="http://schemas.microsoft.com/office/drawing/2014/main" val="4173284881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031755529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1944827618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1207186766"/>
                    </a:ext>
                  </a:extLst>
                </a:gridCol>
                <a:gridCol w="657429">
                  <a:extLst>
                    <a:ext uri="{9D8B030D-6E8A-4147-A177-3AD203B41FA5}">
                      <a16:colId xmlns:a16="http://schemas.microsoft.com/office/drawing/2014/main" val="272506233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321840965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1366297041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474921460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818554824"/>
                    </a:ext>
                  </a:extLst>
                </a:gridCol>
              </a:tblGrid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 fs 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185728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width (um)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89206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62533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075565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543711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0021138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860155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233.8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233.79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233.8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959.84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77144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951207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405835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01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9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400fs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7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400fs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8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AA53-7E20-4CD6-9749-92B3BD2E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27EA3-72A1-485F-BB5B-1AC24EC2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Slope error simulation (need help from Matt)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38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20fs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9A85F13-07C7-4743-B122-CD71ABDF0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25730"/>
              </p:ext>
            </p:extLst>
          </p:nvPr>
        </p:nvGraphicFramePr>
        <p:xfrm>
          <a:off x="1860549" y="2062162"/>
          <a:ext cx="8470901" cy="273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982">
                  <a:extLst>
                    <a:ext uri="{9D8B030D-6E8A-4147-A177-3AD203B41FA5}">
                      <a16:colId xmlns:a16="http://schemas.microsoft.com/office/drawing/2014/main" val="4236145054"/>
                    </a:ext>
                  </a:extLst>
                </a:gridCol>
                <a:gridCol w="803167">
                  <a:extLst>
                    <a:ext uri="{9D8B030D-6E8A-4147-A177-3AD203B41FA5}">
                      <a16:colId xmlns:a16="http://schemas.microsoft.com/office/drawing/2014/main" val="71198340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133959145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801590028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231849460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2668497330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576827065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4090812692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464156674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2746512725"/>
                    </a:ext>
                  </a:extLst>
                </a:gridCol>
              </a:tblGrid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 fs 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8036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width (um)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723.05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131.02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209.35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174.46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724.5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581736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786578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690368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74.87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16659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216600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5565750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969.58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691072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3948545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164852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932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9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20fs</a:t>
            </a:r>
            <a:endParaRPr lang="zh-CN" altLang="en-US" dirty="0"/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1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20fs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40fs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8BD49F8-D2A0-4B92-80B2-9761B7160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4631"/>
              </p:ext>
            </p:extLst>
          </p:nvPr>
        </p:nvGraphicFramePr>
        <p:xfrm>
          <a:off x="1860549" y="2131220"/>
          <a:ext cx="8470901" cy="2595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982">
                  <a:extLst>
                    <a:ext uri="{9D8B030D-6E8A-4147-A177-3AD203B41FA5}">
                      <a16:colId xmlns:a16="http://schemas.microsoft.com/office/drawing/2014/main" val="3210870430"/>
                    </a:ext>
                  </a:extLst>
                </a:gridCol>
                <a:gridCol w="803167">
                  <a:extLst>
                    <a:ext uri="{9D8B030D-6E8A-4147-A177-3AD203B41FA5}">
                      <a16:colId xmlns:a16="http://schemas.microsoft.com/office/drawing/2014/main" val="3839661990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280753409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565893418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856188883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376426027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158240354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115852227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872482309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358932264"/>
                    </a:ext>
                  </a:extLst>
                </a:gridCol>
              </a:tblGrid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 fs 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6585278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width (um)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111.77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724.4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318053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720848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69940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45.14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45.2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20.92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0826502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309764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626052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969.59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28823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294440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167379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76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13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40fs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40fs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4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100fs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007A69-A07C-4067-B6E4-4DD13194A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14093"/>
              </p:ext>
            </p:extLst>
          </p:nvPr>
        </p:nvGraphicFramePr>
        <p:xfrm>
          <a:off x="1879603" y="2062162"/>
          <a:ext cx="8432794" cy="273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217">
                  <a:extLst>
                    <a:ext uri="{9D8B030D-6E8A-4147-A177-3AD203B41FA5}">
                      <a16:colId xmlns:a16="http://schemas.microsoft.com/office/drawing/2014/main" val="4052846510"/>
                    </a:ext>
                  </a:extLst>
                </a:gridCol>
                <a:gridCol w="809144">
                  <a:extLst>
                    <a:ext uri="{9D8B030D-6E8A-4147-A177-3AD203B41FA5}">
                      <a16:colId xmlns:a16="http://schemas.microsoft.com/office/drawing/2014/main" val="2960924167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881904660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357739557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2057220436"/>
                    </a:ext>
                  </a:extLst>
                </a:gridCol>
                <a:gridCol w="657429">
                  <a:extLst>
                    <a:ext uri="{9D8B030D-6E8A-4147-A177-3AD203B41FA5}">
                      <a16:colId xmlns:a16="http://schemas.microsoft.com/office/drawing/2014/main" val="2342134458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097437407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2200598846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1534977609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139769501"/>
                    </a:ext>
                  </a:extLst>
                </a:gridCol>
              </a:tblGrid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 fs 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0940646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width (um)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184.17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55.1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184.31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724.07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02514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87985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-8.82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-8.8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59216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16.24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804797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203381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30155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968.52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23118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4459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794152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33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45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100fs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5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621</Words>
  <Application>Microsoft Office PowerPoint</Application>
  <PresentationFormat>宽屏</PresentationFormat>
  <Paragraphs>399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DXS Optics Simulation</vt:lpstr>
      <vt:lpstr>Beam properties across beamline, 20fs</vt:lpstr>
      <vt:lpstr>HRM Mirror, focal plane, 20fs</vt:lpstr>
      <vt:lpstr>HRM Mirror, output, 20fs</vt:lpstr>
      <vt:lpstr>Beam properties across beamline, 40fs</vt:lpstr>
      <vt:lpstr>HRM Mirror, focal plane, 40fs</vt:lpstr>
      <vt:lpstr>HRM Mirror, output, 40fs</vt:lpstr>
      <vt:lpstr>Beam properties across beamline, 100fs</vt:lpstr>
      <vt:lpstr>HRM Mirror, focal plane, 100fs</vt:lpstr>
      <vt:lpstr>HRM Mirror, output, 100fs</vt:lpstr>
      <vt:lpstr>Beam properties across beamline, 200fs</vt:lpstr>
      <vt:lpstr>HRM Mirror, focal plane, 200fs</vt:lpstr>
      <vt:lpstr>HRM Mirror, output, 200fs</vt:lpstr>
      <vt:lpstr>Beam properties across beamline, 400fs</vt:lpstr>
      <vt:lpstr>HRM Mirror, focal plane, 400fs</vt:lpstr>
      <vt:lpstr>HRM Mirror, output, 400fs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93</cp:revision>
  <dcterms:created xsi:type="dcterms:W3CDTF">2021-04-29T16:56:07Z</dcterms:created>
  <dcterms:modified xsi:type="dcterms:W3CDTF">2021-06-03T15:24:21Z</dcterms:modified>
</cp:coreProperties>
</file>