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625C6-780B-4746-B8A5-D653E150655D}">
          <p14:sldIdLst>
            <p14:sldId id="256"/>
            <p14:sldId id="263"/>
          </p14:sldIdLst>
        </p14:section>
        <p14:section name="+-3FWHM" id="{D38CD67E-09DE-4F04-A454-6A2E8801DF16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BCB vs BCB reduced" id="{63CD7140-3A75-4D8D-BB9A-E9A2FEB14630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F64E2-4E4B-4CED-974B-81D602CF0F2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5D08-B680-4592-B22C-FAA540FC4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4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D2F-D5E0-4DAD-B17F-357D2B7B1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7430-8A3E-48B9-A565-D7CC660F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B036-1E63-4479-8ADE-E8ED9ABC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2E48-C5F7-41D1-988D-0AF266FD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5689-2560-471B-8EB2-A6C33B4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9B1D-8542-48F1-8A90-246BA033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A783-FA97-4B3E-B684-FEDAEEBF7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8C4-8A5B-4488-8CDB-DB610E9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A82F-13C6-4AA9-9234-D20F959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EB21-3CC5-45F5-8986-87545F1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C372C-BA7D-491A-BE0D-9BD1A2AB4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9B268-59EA-44A8-909E-B053E8F5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BE1B-D953-4E7C-BB7A-FCD09448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E74F-DD23-469B-A431-9589DE01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213C-0C8E-48EF-8AB1-D41ECACE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5F-FB2A-411B-ADCF-F992EB1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712F-D700-4C31-A93E-B18AF9B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3BB-BDBB-46DC-A27D-31EE016E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2100-8A9C-491C-B657-E7536E3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0738-245D-40BA-95CF-AC1C24D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2790-4514-4A5A-930C-DF1D058C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B2FF-CA4F-42B8-AC4E-20E0FA5D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626-67BF-4DBA-AB53-7D63938F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61D2-97DC-4776-864A-9FE177D2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1812-F878-49F7-A04B-66812E75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D7B4-EEBD-4107-83DB-99553CC7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81E-67A3-4A79-B2EF-41B060D55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E9FD-D1B8-4D4C-B35D-5575E7A3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1ECE0-E463-409A-BEE1-E908AA03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6FC2-E2E1-42AF-A411-5CBCA5C0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A44FB-08EB-4460-B557-1D261D7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4F6-07BB-421A-AA85-A0158598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9D5D-54A8-494A-879A-09B6EE86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2830-E96A-432F-85D4-EAD855B6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08E0B-5717-4C3C-90F1-A2EC8811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8E91-34A2-4C07-B60A-A46F144C1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8DD9E-7E56-410C-9F1D-58CA056F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AFB4F-6821-4C60-A0F7-55DFF09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FBFF8-2115-4FF4-A060-08122D6D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3929-AC82-4549-B446-3B80F754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3FB25-614B-4FB1-8EBF-E329F2A2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9A94-BE70-4198-9DE0-F055DF5B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294-0787-4617-8460-F44D14F3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2B601-0170-44DF-90F1-CB3DF10E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0B180-BD4B-4C2B-A4CB-441B2EE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C643-B3EA-4CF1-85A7-81F67D2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7F0-C19B-49A3-9D9A-FAB1E914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9D3A-40F3-4BAF-8BBA-35A40E49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7B76-2527-4A0C-B5B4-03D7D572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2233-E1E8-4914-93EA-3F4B1A2A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F7AA-82C3-4A2C-B4BA-B318212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9C74-4B50-4FCE-AFA0-7E862DD3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7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6587-5BE6-4079-96DA-6049906B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CC27C-B6CD-4B38-868B-7200C20EB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AF06-197A-46EB-8956-343467D4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3050-D568-47FC-9062-472D5AA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05C2-911E-4496-9024-256AD15F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7509-EBEE-47A0-B887-5AB5A55C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BDB49-F578-4B2A-AB1A-93987FFC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EBC5-0F38-436C-83B0-5FD4567C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B43A-62D1-404D-85F6-9246B009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5229-E80D-431F-942C-5AEAE979D4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3F07-D276-4E06-9193-42D5349F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B693-65B8-46B2-851B-A1CA10CAB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721E-3EFF-4D86-AE23-2CAF5D0DE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Beam size adjustment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A760A-0C7F-444E-B2D2-BE19D7836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Aug 31</a:t>
            </a:r>
            <a:r>
              <a:rPr lang="en-US" altLang="zh-CN" baseline="30000" dirty="0"/>
              <a:t>st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0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C60A-3E36-428A-98FA-37A8E036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Corrector at HHLM vs at HRM</a:t>
            </a:r>
            <a:endParaRPr lang="zh-CN" altLang="en-US" dirty="0"/>
          </a:p>
        </p:txBody>
      </p:sp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48DB760B-C79F-4AD2-AD61-F83BADC0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2121406" y="1690688"/>
            <a:ext cx="4623424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55DEB-3053-41C1-99D5-CE848348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7" r="-5"/>
          <a:stretch/>
        </p:blipFill>
        <p:spPr>
          <a:xfrm>
            <a:off x="6618081" y="1690688"/>
            <a:ext cx="462342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2978E-3D35-4447-9CCB-36E90852F769}"/>
              </a:ext>
            </a:extLst>
          </p:cNvPr>
          <p:cNvSpPr txBox="1"/>
          <p:nvPr/>
        </p:nvSpPr>
        <p:spPr>
          <a:xfrm>
            <a:off x="2121405" y="169068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HHLM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7583-13CA-4CCC-BCBD-6D3FFE3692AF}"/>
              </a:ext>
            </a:extLst>
          </p:cNvPr>
          <p:cNvSpPr txBox="1"/>
          <p:nvPr/>
        </p:nvSpPr>
        <p:spPr>
          <a:xfrm>
            <a:off x="6618081" y="169068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BD68F-B40F-4851-8D6C-58EAF140262D}"/>
              </a:ext>
            </a:extLst>
          </p:cNvPr>
          <p:cNvSpPr txBox="1"/>
          <p:nvPr/>
        </p:nvSpPr>
        <p:spPr>
          <a:xfrm>
            <a:off x="2532820" y="5422004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haven’t tested this for higher powers yet, but it seems promising.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4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C60A-3E36-428A-98FA-37A8E036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Corrector at HHLM vs at HRM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B760B-C79F-4AD2-AD61-F83BADC0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1" r="-59"/>
          <a:stretch/>
        </p:blipFill>
        <p:spPr>
          <a:xfrm>
            <a:off x="2121406" y="1690688"/>
            <a:ext cx="4623424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55DEB-3053-41C1-99D5-CE848348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7" r="-65"/>
          <a:stretch/>
        </p:blipFill>
        <p:spPr>
          <a:xfrm>
            <a:off x="6618081" y="1690688"/>
            <a:ext cx="462342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2978E-3D35-4447-9CCB-36E90852F769}"/>
              </a:ext>
            </a:extLst>
          </p:cNvPr>
          <p:cNvSpPr txBox="1"/>
          <p:nvPr/>
        </p:nvSpPr>
        <p:spPr>
          <a:xfrm>
            <a:off x="2121405" y="169068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HHLM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7583-13CA-4CCC-BCBD-6D3FFE3692AF}"/>
              </a:ext>
            </a:extLst>
          </p:cNvPr>
          <p:cNvSpPr txBox="1"/>
          <p:nvPr/>
        </p:nvSpPr>
        <p:spPr>
          <a:xfrm>
            <a:off x="6618081" y="169068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BD68F-B40F-4851-8D6C-58EAF140262D}"/>
              </a:ext>
            </a:extLst>
          </p:cNvPr>
          <p:cNvSpPr txBox="1"/>
          <p:nvPr/>
        </p:nvSpPr>
        <p:spPr>
          <a:xfrm>
            <a:off x="2532820" y="5422004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haven’t tested this for higher powers yet, but it seems promising.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9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F467-0C69-415A-A0EA-A8543F6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3D4-2427-4FE1-8652-6B9D50CA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Mirror size/crystal size vs spectral width/tail height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2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8" r="7882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7" r="8077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4" r="9416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8CDD111-6F6E-4930-A590-525264C0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1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2" r="7918"/>
          <a:stretch/>
        </p:blipFill>
        <p:spPr>
          <a:xfrm>
            <a:off x="329342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4" r="9496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1BC24F-F775-425F-97AF-D3227EA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r="7820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7" r="8077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9" r="9561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004F8-FB45-4952-B8C0-656460D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7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6" r="7824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6" r="9404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B351E-FA7E-4B92-BC30-F057273B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70%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28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r="7747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1" r="9519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E97F7E-5536-41F6-A4FE-67DED7B6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60%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02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8" r="7782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r="9462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665209-5A31-42CF-8A93-C86BFD78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50%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DD024-68C4-4E38-A757-D904C1FF48AA}"/>
              </a:ext>
            </a:extLst>
          </p:cNvPr>
          <p:cNvSpPr txBox="1"/>
          <p:nvPr/>
        </p:nvSpPr>
        <p:spPr>
          <a:xfrm>
            <a:off x="4719536" y="5492949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±3 x FWHM crystal footprint is enough for 50% beam size simulation,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what we used when padding</a:t>
            </a:r>
          </a:p>
        </p:txBody>
      </p:sp>
    </p:spTree>
    <p:extLst>
      <p:ext uri="{BB962C8B-B14F-4D97-AF65-F5344CB8AC3E}">
        <p14:creationId xmlns:p14="http://schemas.microsoft.com/office/powerpoint/2010/main" val="215593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C60A-3E36-428A-98FA-37A8E036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beam vs </a:t>
            </a:r>
            <a:r>
              <a:rPr lang="en-US" altLang="zh-CN" dirty="0" err="1"/>
              <a:t>shrinked</a:t>
            </a:r>
            <a:r>
              <a:rPr lang="en-US" altLang="zh-CN" dirty="0"/>
              <a:t> beam</a:t>
            </a:r>
            <a:endParaRPr lang="zh-CN" altLang="en-US" dirty="0"/>
          </a:p>
        </p:txBody>
      </p:sp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48DB760B-C79F-4AD2-AD61-F83BADC0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2121406" y="1690688"/>
            <a:ext cx="4623424" cy="3657600"/>
          </a:xfrm>
          <a:prstGeom prst="rect">
            <a:avLst/>
          </a:prstGeom>
        </p:spPr>
      </p:pic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9EC55DEB-3053-41C1-99D5-CE848348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6618081" y="1690688"/>
            <a:ext cx="462342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2978E-3D35-4447-9CCB-36E90852F769}"/>
              </a:ext>
            </a:extLst>
          </p:cNvPr>
          <p:cNvSpPr txBox="1"/>
          <p:nvPr/>
        </p:nvSpPr>
        <p:spPr>
          <a:xfrm>
            <a:off x="2121405" y="16906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7583-13CA-4CCC-BCBD-6D3FFE3692AF}"/>
              </a:ext>
            </a:extLst>
          </p:cNvPr>
          <p:cNvSpPr txBox="1"/>
          <p:nvPr/>
        </p:nvSpPr>
        <p:spPr>
          <a:xfrm>
            <a:off x="6618081" y="1690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80%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37110-2E3F-4AC1-BDAF-B6A93B53A960}"/>
              </a:ext>
            </a:extLst>
          </p:cNvPr>
          <p:cNvSpPr txBox="1"/>
          <p:nvPr/>
        </p:nvSpPr>
        <p:spPr>
          <a:xfrm>
            <a:off x="1007383" y="5348288"/>
            <a:ext cx="1058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corrected result behaves almost identical for the same incident beam power (5W) in this case,</a:t>
            </a:r>
          </a:p>
          <a:p>
            <a:r>
              <a:rPr lang="en-US" altLang="zh-CN" dirty="0"/>
              <a:t>whereas the perfect case does have a lower tail, the maximum power correctable is reduced drastically:</a:t>
            </a:r>
          </a:p>
          <a:p>
            <a:r>
              <a:rPr lang="en-US" altLang="zh-CN" dirty="0"/>
              <a:t>the highest power that we can correct for is about 8W (vs 15W before). This makes sense since beam size</a:t>
            </a:r>
          </a:p>
          <a:p>
            <a:r>
              <a:rPr lang="en-US" altLang="zh-CN" dirty="0"/>
              <a:t>and beam power scales linearly.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41A2D-4BDA-491F-9F40-802489F67F69}"/>
              </a:ext>
            </a:extLst>
          </p:cNvPr>
          <p:cNvSpPr txBox="1"/>
          <p:nvPr/>
        </p:nvSpPr>
        <p:spPr>
          <a:xfrm>
            <a:off x="475488" y="2743200"/>
            <a:ext cx="3191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 are the blue and grey overlapping here but not on the right?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 think it’s because the phase corrector is only 2xFWHM.</a:t>
            </a:r>
          </a:p>
        </p:txBody>
      </p:sp>
    </p:spTree>
    <p:extLst>
      <p:ext uri="{BB962C8B-B14F-4D97-AF65-F5344CB8AC3E}">
        <p14:creationId xmlns:p14="http://schemas.microsoft.com/office/powerpoint/2010/main" val="380801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288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Beam size adjustment</vt:lpstr>
      <vt:lpstr>Outline</vt:lpstr>
      <vt:lpstr>Beam size on 2nd mirror 100%</vt:lpstr>
      <vt:lpstr>Beam size on 2nd mirror 90%</vt:lpstr>
      <vt:lpstr>Beam size on 2nd mirror 80%</vt:lpstr>
      <vt:lpstr>Beam size on 2nd mirror 70%</vt:lpstr>
      <vt:lpstr>Beam size on 2nd mirror 60%</vt:lpstr>
      <vt:lpstr>Beam size on 2nd mirror 50%</vt:lpstr>
      <vt:lpstr>Normal beam vs shrinked beam</vt:lpstr>
      <vt:lpstr>Corrector at HHLM vs at HRM</vt:lpstr>
      <vt:lpstr>Corrector at HHLM vs at HRM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size adjustment</dc:title>
  <dc:creator>nanw0</dc:creator>
  <cp:lastModifiedBy>Nan Wang</cp:lastModifiedBy>
  <cp:revision>59</cp:revision>
  <dcterms:created xsi:type="dcterms:W3CDTF">2021-08-31T07:26:07Z</dcterms:created>
  <dcterms:modified xsi:type="dcterms:W3CDTF">2021-09-02T03:52:02Z</dcterms:modified>
</cp:coreProperties>
</file>