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BAD2-11FE-44C5-B29A-B92D953AC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91D9B-6844-4B89-BBC7-4DC8FD2A0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7C4B8-116C-428E-A93A-12ACA03A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612F-BA5D-4078-A1FF-E61E5312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FF84-79A9-4B2B-9630-53B1201D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1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3B72-D6F1-46C8-AC72-CCD405CC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067BD-66E1-4612-8D1E-2C9DA891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4B39-F669-478A-A6F8-446A44B8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451D-3362-4DF4-93C4-53255DE0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DBAC-57B1-4819-832C-B0F49D1C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B48B5-2B97-4926-9E79-EF83CB58E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06541-1BFD-40FB-948C-16F09DE1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175A-711F-461E-AD4D-ACC4A72E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A1A77-4DBD-428C-A9D7-9255D659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6A90-CCFA-42F2-A6C5-B31D090D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6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C1B-FF0D-4558-ACE7-3F4103F4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C684-047A-403A-B55D-789EB7C9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571B-A1FE-4222-81C6-21989B4C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5E88-0A8B-4F01-B798-5144FB2D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9B6E-6321-4570-A5A2-7F4616D9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5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419F-D31B-4058-AA3C-B3AEFD7C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57DF9-48AF-46E5-A705-18E12833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D53B-B1DE-4288-A126-E1AEB7C4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1BD2-B182-46AF-8303-F19DEBB4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15B-CC8B-4D94-B92D-60092172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8C66-DBFB-4A3B-BBE8-AC4F8E3C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F336-CDE4-4936-BD0F-4C2420A83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33750-0A6C-421D-B61B-CF5E84D19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3E4ED-09B4-4D1B-BBC8-FD905A41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58B65-68CC-4219-8B8D-87C5E420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AC00B-5BF1-4809-B53E-773DEA56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B82D-B902-4BE1-BE83-DD48A0BE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5C7C-7036-4408-A96D-742C1278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33C6-0079-426B-8AA0-C71D871D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DCB0-406D-4875-9C85-E4365ADDF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1517B-9223-4A8B-9CA5-6D4248382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01A85-A60B-40F3-A7DA-D03366C0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BE239-CC78-447B-B6D3-815935B0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76D93-2326-4116-9CA3-0BDD03BF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9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230-A46F-4197-89B4-B1B7B4B3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8128-E7BC-4880-91E7-3B86D6FF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6C13-4E08-4739-B3F0-271875CF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46F3A-E651-479B-A0BD-5A632988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6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494B2-3D58-4998-B3F0-FC06F437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50CA1-0D6E-4F5E-98AE-A23A86FA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858E4-6D54-4E5D-B8C9-061F134F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4BD3-530D-4954-8CF3-D0C7F0F1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5FB6-E405-4348-A0B7-71388BC3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AB149-9C1F-49E7-BF1B-E5BFEAF0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3E6F-72BF-4C45-93BF-73981AC5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4C669-1D45-4EAF-97DF-8A97E4E8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8A6B-6484-4CAE-AAB0-8CFF97D0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6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2E68-5B82-4795-9E60-F21C868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B2893-79A4-4844-BFF9-A25F705B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B296-BD68-4146-9880-32CB5A1F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067B-F996-4B27-80D1-F376EA99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471C-7B0A-4085-9310-B8067718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CAB5-928B-48CE-8626-6FB9433A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5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FA12C-504F-4166-B1EE-DA8DA9E9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758B-6E17-4488-8C75-C866B402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F60E-6281-4BD4-AF62-FC801536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C0F2-77CE-4AD2-8A4B-16B1C90D20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26FB-ED0E-414E-BA50-E9FC78F0F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31E4-8B6D-4C74-8B50-BA3CE0AF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1A3A-24CE-45B0-9901-7AF7F9BD7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3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E8CF-E9F7-47F6-A014-E6CCE92FE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E64AA-A70E-4AC8-9C2C-D45D02B02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3x Crystal profile 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9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5048-997E-420D-8872-32121B3E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Profiles</a:t>
            </a:r>
            <a:endParaRPr lang="zh-CN" altLang="en-US" dirty="0"/>
          </a:p>
        </p:txBody>
      </p:sp>
      <p:pic>
        <p:nvPicPr>
          <p:cNvPr id="5" name="Picture 4" descr="A picture containing text, light, lit&#10;&#10;Description automatically generated">
            <a:extLst>
              <a:ext uri="{FF2B5EF4-FFF2-40B4-BE49-F238E27FC236}">
                <a16:creationId xmlns:a16="http://schemas.microsoft.com/office/drawing/2014/main" id="{4F59229C-2FF8-41B7-9AD3-919076920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85"/>
          <a:stretch/>
        </p:blipFill>
        <p:spPr>
          <a:xfrm>
            <a:off x="0" y="1690688"/>
            <a:ext cx="12192000" cy="2688613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56778098-6792-419F-BBAE-92C9BA075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85"/>
          <a:stretch/>
        </p:blipFill>
        <p:spPr>
          <a:xfrm>
            <a:off x="0" y="4233671"/>
            <a:ext cx="12192000" cy="2688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1F124-CBB3-4722-9C0E-A33810A819C9}"/>
              </a:ext>
            </a:extLst>
          </p:cNvPr>
          <p:cNvSpPr txBox="1"/>
          <p:nvPr/>
        </p:nvSpPr>
        <p:spPr>
          <a:xfrm>
            <a:off x="0" y="21031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Old padded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558B2-1A85-42C8-B7BA-4E9C050F8282}"/>
              </a:ext>
            </a:extLst>
          </p:cNvPr>
          <p:cNvSpPr txBox="1"/>
          <p:nvPr/>
        </p:nvSpPr>
        <p:spPr>
          <a:xfrm>
            <a:off x="0" y="460706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(2x in 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92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724B71E-C03E-4075-8ED1-940F45988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5125"/>
            <a:ext cx="4800600" cy="68580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FC69EF9-EF7D-4C81-BAF2-771657F5C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8006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19A174-40F7-4E4E-823A-9703B846BBFB}"/>
              </a:ext>
            </a:extLst>
          </p:cNvPr>
          <p:cNvSpPr txBox="1"/>
          <p:nvPr/>
        </p:nvSpPr>
        <p:spPr>
          <a:xfrm>
            <a:off x="1499616" y="7680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6C30D-5608-4BF8-99B7-CB6F10E3C7B8}"/>
              </a:ext>
            </a:extLst>
          </p:cNvPr>
          <p:cNvSpPr txBox="1"/>
          <p:nvPr/>
        </p:nvSpPr>
        <p:spPr>
          <a:xfrm>
            <a:off x="6300216" y="7680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21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4AFA-6ED5-424C-93C5-FF72EB39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Bending only</a:t>
            </a:r>
            <a:endParaRPr lang="zh-CN" alt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73E411-9284-4FA1-8567-732C3679D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999"/>
            <a:ext cx="12192000" cy="2257778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CB1E8E-10DD-43EC-8460-7950742B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197"/>
            <a:ext cx="12192000" cy="225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70F06A-E63F-45EA-9FE4-5796C6FD9BC3}"/>
              </a:ext>
            </a:extLst>
          </p:cNvPr>
          <p:cNvSpPr txBox="1"/>
          <p:nvPr/>
        </p:nvSpPr>
        <p:spPr>
          <a:xfrm>
            <a:off x="0" y="124358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Old padded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35ABF-14FA-4EBC-B53E-2A37B6728786}"/>
              </a:ext>
            </a:extLst>
          </p:cNvPr>
          <p:cNvSpPr txBox="1"/>
          <p:nvPr/>
        </p:nvSpPr>
        <p:spPr>
          <a:xfrm>
            <a:off x="0" y="3747531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(2x in 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89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C7C-DF77-41BE-8EBC-B9BBD82D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BCB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3591B-9B03-439C-8BCB-C04D3084C406}"/>
              </a:ext>
            </a:extLst>
          </p:cNvPr>
          <p:cNvSpPr txBox="1"/>
          <p:nvPr/>
        </p:nvSpPr>
        <p:spPr>
          <a:xfrm>
            <a:off x="0" y="124358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Old padded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B3DE4-8A28-447E-A312-8E3675FE4110}"/>
              </a:ext>
            </a:extLst>
          </p:cNvPr>
          <p:cNvSpPr txBox="1"/>
          <p:nvPr/>
        </p:nvSpPr>
        <p:spPr>
          <a:xfrm>
            <a:off x="0" y="3747531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(2x in y)</a:t>
            </a:r>
            <a:endParaRPr lang="zh-CN" alt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714406-28F5-400F-9122-5C7E0AE97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981"/>
            <a:ext cx="12192000" cy="225777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AF14A1D-136F-483E-A3E6-6D8B70296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197"/>
            <a:ext cx="12192000" cy="22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9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0B6E-3399-4D00-93D0-2F5324E4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Tails (same phase corrector aperture)</a:t>
            </a:r>
            <a:endParaRPr lang="zh-CN" alt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72BD265-1018-4C84-9D8D-2206976B9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7" y="1110520"/>
            <a:ext cx="10570465" cy="310896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7640D9E-F4A6-48A4-B4BA-38F00FEB7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7" y="3858768"/>
            <a:ext cx="1057046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3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DXS Optics</vt:lpstr>
      <vt:lpstr>Profiles</vt:lpstr>
      <vt:lpstr>PowerPoint Presentation</vt:lpstr>
      <vt:lpstr>Bending only</vt:lpstr>
      <vt:lpstr>BCB</vt:lpstr>
      <vt:lpstr>Tails (same phase corrector aperture)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</dc:title>
  <dc:creator>Nan Wang</dc:creator>
  <cp:lastModifiedBy>Nan Wang</cp:lastModifiedBy>
  <cp:revision>8</cp:revision>
  <dcterms:created xsi:type="dcterms:W3CDTF">2021-09-23T19:20:17Z</dcterms:created>
  <dcterms:modified xsi:type="dcterms:W3CDTF">2021-09-23T19:25:54Z</dcterms:modified>
</cp:coreProperties>
</file>