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0D42A-9DF5-44EA-8118-5D9E43A8A164}">
          <p14:sldIdLst>
            <p14:sldId id="256"/>
            <p14:sldId id="257"/>
            <p14:sldId id="258"/>
            <p14:sldId id="259"/>
          </p14:sldIdLst>
        </p14:section>
        <p14:section name="Individual shapeError" id="{6F7CA4B5-A683-4AD6-95B9-198272A7BC92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47D02-4F49-4A17-9C61-1E2247DED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1D5F49-1A24-41DA-A690-99B42DB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744-46F8-4453-9465-C63907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1D67-2DCF-4CEB-A96E-8BB22CD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03F3B-DA81-4D6C-A88F-17D305E9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FE53-B42B-451E-AEFE-5BFE1246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C24E8-8BAE-4FE5-A9E3-3BA70CC3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16B75-C8BA-43A5-9814-A4BFA931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473DF-0699-48A1-86E1-55BE5FEE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D0A80-8B2B-4428-9437-826E138D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4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36435-F436-475E-AE98-A85CB7E66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7D9F3-4E03-4B38-8621-26B7C18FA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30467-B2CD-42DE-8CD7-68667CDE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899E0-F562-4919-81C1-A6BAFD0D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A4EC9-6AC3-4C00-A7F8-CA9014BF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2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6018-D79A-49DB-B5F8-C183ABD2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CE5E9-E3CE-4607-85CF-D6370938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BE5A0-EAFB-4171-8531-6B223F03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E7043-7480-4582-9AEB-4CE0B2A5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2BA16-85B9-46B1-BD56-F6026DE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EB58-5B14-42E4-8BD5-533A308A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E749B-8097-469F-9079-8D4884EF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79A4E-75C5-4445-A8CE-D38C0C8D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57A91-AC4F-4411-AB0C-A6997C41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B5893-5B5B-40F4-B2E5-BB40483C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0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3B8E2-9EE5-4525-BC0B-1044C259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9B1A2-89A5-4153-8B65-0660D99F2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033FA-81D1-4973-AD53-2A467B3F3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3CB67-721D-4773-B731-22592CEF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7AF9A-CB8F-40C6-9529-1F69193A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13F0F-FD11-4969-A990-599A93A8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830D-72E5-4444-8B44-A1655007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37315-EBA7-42B6-916D-CD243517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4FD57E-D396-4F4C-B92D-F8DDA366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696D2-470D-4313-8219-4D98D6FB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35E28-8074-4008-86D6-853EB63A9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D1F9FF-DA18-49CD-B682-BF51F88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00FCA4-CE9A-4368-A42F-015D539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B0186-8F6E-4C8C-BECE-8A1993A4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6707-3BEB-407A-8798-971F429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1E0AE8-DECD-438C-8EDA-2BE956A5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DE8CDC-55A9-46F7-A667-09A9BB97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49EFF-B0A9-4723-B60F-57FF5502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E35F4-4E97-49BE-80A4-273A16BE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C1D5B-C708-474D-BF3F-C9AD54E6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F9666-3A17-417F-9759-D880DD2B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C58B8-23E8-4539-8DDD-C8416145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52805-D63F-4056-A521-79EF19DF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6B0C4-1C34-4F96-A587-1FDADE1B5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399D4-209C-4431-B914-3C4F79F3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4EF29-F630-43C3-B710-012D8D67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472E9-A4E5-48EC-ACAE-5DF6146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DB09-98ED-4A7E-8416-512EB727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06A38-19CD-4668-BB5D-F7EDC28E4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9DB45-2D2A-4AB2-9E2D-E9AE1A38D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2274D-2528-4BBD-BD80-54717B75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5759C-F56F-410A-97F8-E59CCC87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C74064-69DC-4C51-B088-71BCF8E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3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879C8-7233-4AB9-97B8-518847D1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67409-BE01-4949-A5C6-B36F5BCA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973D7-0F0C-432C-B19B-851D1CA35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68BD6-60F0-4D54-967A-877003E81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1B13F-F74C-48E2-953A-19893EA31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5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D04F8-F074-42C5-A063-A392B5337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</a:t>
            </a:r>
            <a:r>
              <a:rPr lang="en-US" altLang="zh-CN" dirty="0" err="1"/>
              <a:t>ShapeErrors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C75DE-99D5-4C7B-A4FE-A3727EEBF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HRM2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5" y="1458000"/>
            <a:ext cx="9719989" cy="17999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3258000"/>
            <a:ext cx="9719989" cy="1799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5058000"/>
            <a:ext cx="9719989" cy="179999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C6F33AF-7A54-4250-AE94-FFD745B0B9F8}"/>
              </a:ext>
            </a:extLst>
          </p:cNvPr>
          <p:cNvGrpSpPr/>
          <p:nvPr/>
        </p:nvGrpSpPr>
        <p:grpSpPr>
          <a:xfrm>
            <a:off x="-8060" y="1542210"/>
            <a:ext cx="1217321" cy="5122327"/>
            <a:chOff x="-8060" y="1542210"/>
            <a:chExt cx="1217321" cy="512232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D9BC747-7671-409C-9BAA-67DCB68F59D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083B443-06B4-475D-9A51-E890EE40DB04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6C81BF8-6C37-48F0-85C3-BB040F65C59F}"/>
                </a:ext>
              </a:extLst>
            </p:cNvPr>
            <p:cNvSpPr txBox="1"/>
            <p:nvPr/>
          </p:nvSpPr>
          <p:spPr>
            <a:xfrm>
              <a:off x="801777" y="26167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E485737-A416-4BCD-8A7D-1394E29467C8}"/>
                </a:ext>
              </a:extLst>
            </p:cNvPr>
            <p:cNvSpPr txBox="1"/>
            <p:nvPr/>
          </p:nvSpPr>
          <p:spPr>
            <a:xfrm>
              <a:off x="801777" y="445598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3x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CB49CF5-78DD-4B0A-901A-38947A009A39}"/>
                </a:ext>
              </a:extLst>
            </p:cNvPr>
            <p:cNvSpPr txBox="1"/>
            <p:nvPr/>
          </p:nvSpPr>
          <p:spPr>
            <a:xfrm>
              <a:off x="801777" y="629520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C6EE-D5B7-4F48-93CB-4506A050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Telescope mirror optimization</a:t>
            </a:r>
            <a:endParaRPr lang="zh-CN" altLang="en-US" dirty="0"/>
          </a:p>
        </p:txBody>
      </p:sp>
      <p:pic>
        <p:nvPicPr>
          <p:cNvPr id="5" name="内容占位符 4" descr="图形用户界面&#10;&#10;低可信度描述已自动生成">
            <a:extLst>
              <a:ext uri="{FF2B5EF4-FFF2-40B4-BE49-F238E27FC236}">
                <a16:creationId xmlns:a16="http://schemas.microsoft.com/office/drawing/2014/main" id="{6248DB74-BF71-4039-A471-B727AAD80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6340"/>
            <a:ext cx="10515600" cy="2389908"/>
          </a:xfrm>
        </p:spPr>
      </p:pic>
    </p:spTree>
    <p:extLst>
      <p:ext uri="{BB962C8B-B14F-4D97-AF65-F5344CB8AC3E}">
        <p14:creationId xmlns:p14="http://schemas.microsoft.com/office/powerpoint/2010/main" val="33577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 descr="图片包含 徽标&#10;&#10;描述已自动生成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 descr="黑暗中亮着灯&#10;&#10;低可信度描述已自动生成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 descr="黑暗中的灯光&#10;&#10;中度可信度描述已自动生成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 descr="黑暗中的灯光&#10;&#10;中度可信度描述已自动生成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 descr="黑暗中亮着灯&#10;&#10;低可信度描述已自动生成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24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4"/>
            <a:ext cx="1771516" cy="1800000"/>
            <a:chOff x="2898769" y="5058000"/>
            <a:chExt cx="1771516" cy="1800000"/>
          </a:xfrm>
        </p:grpSpPr>
        <p:pic>
          <p:nvPicPr>
            <p:cNvPr id="4" name="图片 3" descr="图形用户界面, 应用程序&#10;&#10;描述已自动生成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301" b="24100"/>
            <a:stretch/>
          </p:blipFill>
          <p:spPr>
            <a:xfrm>
              <a:off x="2898769" y="5058000"/>
              <a:ext cx="1771516" cy="1800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3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HHLM1</a:t>
            </a:r>
            <a:endParaRPr lang="zh-CN" altLang="en-US" dirty="0"/>
          </a:p>
        </p:txBody>
      </p:sp>
      <p:pic>
        <p:nvPicPr>
          <p:cNvPr id="5" name="内容占位符 4" descr="图表, 散点图&#10;&#10;描述已自动生成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99" y="1458000"/>
            <a:ext cx="9720002" cy="1800000"/>
          </a:xfrm>
        </p:spPr>
      </p:pic>
      <p:pic>
        <p:nvPicPr>
          <p:cNvPr id="7" name="图片 6" descr="图表&#10;&#10;中度可信度描述已自动生成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99" y="3258000"/>
            <a:ext cx="9719999" cy="1800000"/>
          </a:xfrm>
          <a:prstGeom prst="rect">
            <a:avLst/>
          </a:prstGeom>
        </p:spPr>
      </p:pic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99" y="5058000"/>
            <a:ext cx="9719999" cy="18000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BD5F14-E117-4909-9658-E4CF53C67068}"/>
              </a:ext>
            </a:extLst>
          </p:cNvPr>
          <p:cNvGrpSpPr/>
          <p:nvPr/>
        </p:nvGrpSpPr>
        <p:grpSpPr>
          <a:xfrm>
            <a:off x="-8060" y="1542210"/>
            <a:ext cx="1364797" cy="5122327"/>
            <a:chOff x="-8060" y="1542210"/>
            <a:chExt cx="1364797" cy="5122327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052E212-97FB-4E32-B7B2-A68E9CC07857}"/>
                </a:ext>
              </a:extLst>
            </p:cNvPr>
            <p:cNvCxnSpPr/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4EEE4F-5C4B-43ED-B679-9FB5C0520C7B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1A0394D-82C1-4F0C-8037-B43C798F0522}"/>
                </a:ext>
              </a:extLst>
            </p:cNvPr>
            <p:cNvSpPr txBox="1"/>
            <p:nvPr/>
          </p:nvSpPr>
          <p:spPr>
            <a:xfrm>
              <a:off x="801777" y="26167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64D047-1062-4C10-B613-4F974008BFD5}"/>
                </a:ext>
              </a:extLst>
            </p:cNvPr>
            <p:cNvSpPr txBox="1"/>
            <p:nvPr/>
          </p:nvSpPr>
          <p:spPr>
            <a:xfrm>
              <a:off x="715215" y="445598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0.5x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D7C14E0-CD04-4EE5-881A-41CEE1F8E0D7}"/>
                </a:ext>
              </a:extLst>
            </p:cNvPr>
            <p:cNvSpPr txBox="1"/>
            <p:nvPr/>
          </p:nvSpPr>
          <p:spPr>
            <a:xfrm>
              <a:off x="654301" y="6295205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0.25x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74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80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3258000"/>
            <a:ext cx="9719999" cy="179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5058000"/>
            <a:ext cx="9719999" cy="179999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6C25A5F-FACE-4B65-B376-F393AB740689}"/>
              </a:ext>
            </a:extLst>
          </p:cNvPr>
          <p:cNvGrpSpPr/>
          <p:nvPr/>
        </p:nvGrpSpPr>
        <p:grpSpPr>
          <a:xfrm>
            <a:off x="-8060" y="1542210"/>
            <a:ext cx="1347164" cy="5122327"/>
            <a:chOff x="-8060" y="1542210"/>
            <a:chExt cx="1347164" cy="512232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03D5E6A-E9EC-4128-A159-9256620B54BE}"/>
                </a:ext>
              </a:extLst>
            </p:cNvPr>
            <p:cNvCxnSpPr/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5A90C6-716D-46F6-A7CB-7A8C6799BD3C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ABAB3C0-51B0-49B6-9905-96DF024EDD68}"/>
                </a:ext>
              </a:extLst>
            </p:cNvPr>
            <p:cNvSpPr txBox="1"/>
            <p:nvPr/>
          </p:nvSpPr>
          <p:spPr>
            <a:xfrm>
              <a:off x="801777" y="26167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E7439B1-D0A1-4852-86A2-93B9E383488B}"/>
                </a:ext>
              </a:extLst>
            </p:cNvPr>
            <p:cNvSpPr txBox="1"/>
            <p:nvPr/>
          </p:nvSpPr>
          <p:spPr>
            <a:xfrm>
              <a:off x="715215" y="445598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0.5x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20ECAC2-F85A-4D63-A660-0ABC688B271F}"/>
                </a:ext>
              </a:extLst>
            </p:cNvPr>
            <p:cNvSpPr txBox="1"/>
            <p:nvPr/>
          </p:nvSpPr>
          <p:spPr>
            <a:xfrm>
              <a:off x="654301" y="629520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SASE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99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79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3258000"/>
            <a:ext cx="9719995" cy="179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5058000"/>
            <a:ext cx="9719995" cy="179999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6B25F9A-2711-4843-AA09-D5CC2D243F70}"/>
              </a:ext>
            </a:extLst>
          </p:cNvPr>
          <p:cNvGrpSpPr/>
          <p:nvPr/>
        </p:nvGrpSpPr>
        <p:grpSpPr>
          <a:xfrm>
            <a:off x="-8060" y="1542210"/>
            <a:ext cx="1217321" cy="5122327"/>
            <a:chOff x="-8060" y="1542210"/>
            <a:chExt cx="1217321" cy="512232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BC04A67-7431-4EDB-A5BF-D4ACEE0D4DC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28CD7C-90C1-4BFD-9AE1-839CD3594300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CF1B0F3-55D2-4251-A827-F380378E0517}"/>
                </a:ext>
              </a:extLst>
            </p:cNvPr>
            <p:cNvSpPr txBox="1"/>
            <p:nvPr/>
          </p:nvSpPr>
          <p:spPr>
            <a:xfrm>
              <a:off x="801777" y="26167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EC7A53D-6377-483E-A9F8-E8B30D306D1C}"/>
                </a:ext>
              </a:extLst>
            </p:cNvPr>
            <p:cNvSpPr txBox="1"/>
            <p:nvPr/>
          </p:nvSpPr>
          <p:spPr>
            <a:xfrm>
              <a:off x="801777" y="445598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3x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A58A1AA-31FC-454D-92DB-64980CE465EA}"/>
                </a:ext>
              </a:extLst>
            </p:cNvPr>
            <p:cNvSpPr txBox="1"/>
            <p:nvPr/>
          </p:nvSpPr>
          <p:spPr>
            <a:xfrm>
              <a:off x="801777" y="629520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1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2" y="1458000"/>
            <a:ext cx="9719995" cy="179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3258000"/>
            <a:ext cx="9719995" cy="1799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5058000"/>
            <a:ext cx="9719995" cy="179999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99FC1C1-5BEA-44C7-ABE0-1955E0182768}"/>
              </a:ext>
            </a:extLst>
          </p:cNvPr>
          <p:cNvGrpSpPr/>
          <p:nvPr/>
        </p:nvGrpSpPr>
        <p:grpSpPr>
          <a:xfrm>
            <a:off x="-8060" y="1542210"/>
            <a:ext cx="1217321" cy="5122327"/>
            <a:chOff x="-8060" y="1542210"/>
            <a:chExt cx="1217321" cy="512232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4E11F3E-8CA7-43B3-B95F-3FF8100F16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9C8B7A-E793-4962-85F0-FF1E1AD48EDF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CE35316-8BEB-4FE7-BE82-E6DF890887D6}"/>
                </a:ext>
              </a:extLst>
            </p:cNvPr>
            <p:cNvSpPr txBox="1"/>
            <p:nvPr/>
          </p:nvSpPr>
          <p:spPr>
            <a:xfrm>
              <a:off x="801777" y="26167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CCACF1C-924A-4903-9FD0-316B6BC92B83}"/>
                </a:ext>
              </a:extLst>
            </p:cNvPr>
            <p:cNvSpPr txBox="1"/>
            <p:nvPr/>
          </p:nvSpPr>
          <p:spPr>
            <a:xfrm>
              <a:off x="801777" y="445598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3x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95C4C68-2AF0-4F36-8EEB-EC44F2EB9AE3}"/>
                </a:ext>
              </a:extLst>
            </p:cNvPr>
            <p:cNvSpPr txBox="1"/>
            <p:nvPr/>
          </p:nvSpPr>
          <p:spPr>
            <a:xfrm>
              <a:off x="801777" y="629520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94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HRM1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2" y="1458000"/>
            <a:ext cx="9719995" cy="17999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3258000"/>
            <a:ext cx="9719989" cy="1799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5058000"/>
            <a:ext cx="9719989" cy="179999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0E982B1-350B-49AB-B0AC-64FCF4687D8E}"/>
              </a:ext>
            </a:extLst>
          </p:cNvPr>
          <p:cNvGrpSpPr/>
          <p:nvPr/>
        </p:nvGrpSpPr>
        <p:grpSpPr>
          <a:xfrm>
            <a:off x="-8060" y="1542210"/>
            <a:ext cx="1217321" cy="5122327"/>
            <a:chOff x="-8060" y="1542210"/>
            <a:chExt cx="1217321" cy="512232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FDB204E-E45B-4AB4-AE50-F43F6C13EA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5B47778-4D20-45B2-8D47-10AA0AEC8CA0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606304-C244-4D06-BACA-A0B2090E65CC}"/>
                </a:ext>
              </a:extLst>
            </p:cNvPr>
            <p:cNvSpPr txBox="1"/>
            <p:nvPr/>
          </p:nvSpPr>
          <p:spPr>
            <a:xfrm>
              <a:off x="801777" y="26167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70DF998-9B63-4AED-B951-03A66AB5BF1E}"/>
                </a:ext>
              </a:extLst>
            </p:cNvPr>
            <p:cNvSpPr txBox="1"/>
            <p:nvPr/>
          </p:nvSpPr>
          <p:spPr>
            <a:xfrm>
              <a:off x="801777" y="445598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3x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5A22143-DCD5-4EE0-94CD-DBF95AC90C32}"/>
                </a:ext>
              </a:extLst>
            </p:cNvPr>
            <p:cNvSpPr txBox="1"/>
            <p:nvPr/>
          </p:nvSpPr>
          <p:spPr>
            <a:xfrm>
              <a:off x="801777" y="629520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02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72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DXS Optics ShapeErrors</vt:lpstr>
      <vt:lpstr>Telescope mirror optimization</vt:lpstr>
      <vt:lpstr>Beam profile with perfect optics, focus</vt:lpstr>
      <vt:lpstr>Beam profile with perfect optics, output</vt:lpstr>
      <vt:lpstr>HHLM1</vt:lpstr>
      <vt:lpstr>HHLM2</vt:lpstr>
      <vt:lpstr>HHLM3</vt:lpstr>
      <vt:lpstr>HHLM4</vt:lpstr>
      <vt:lpstr>HRM1</vt:lpstr>
      <vt:lpstr>HRM2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ShapeErrors</dc:title>
  <dc:creator>Nan Wang</dc:creator>
  <cp:lastModifiedBy>Nan Wang</cp:lastModifiedBy>
  <cp:revision>30</cp:revision>
  <dcterms:created xsi:type="dcterms:W3CDTF">2021-06-25T01:51:25Z</dcterms:created>
  <dcterms:modified xsi:type="dcterms:W3CDTF">2021-06-25T02:54:36Z</dcterms:modified>
</cp:coreProperties>
</file>