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90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C0B94-CD13-4D04-BB22-1F1935657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2B9353-E9AB-4964-8149-2373243FA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7E42FD-E265-412E-83F7-A22D93585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59443-2359-4515-9AEB-2809FF2BFC4E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F52331-E63D-4A37-BDB2-DFEE8E148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690994-34F2-4847-AB21-49DB2C2FE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62BEA-021F-41D9-8A66-05217D3C4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524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1D531F-FB1C-4FCC-B916-9BBD3B980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E2E188-9F65-4413-BF46-AD98D151B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4E0CE0-6B34-410B-AF86-870ACBF99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59443-2359-4515-9AEB-2809FF2BFC4E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B8E18E-B5DD-4211-B00E-C61E1513B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E736E7-1F49-45DD-A00C-F1E33E72C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62BEA-021F-41D9-8A66-05217D3C4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440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363714A-4F6B-4968-B2EB-7998479EC0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DE9416-4EF0-46D4-B31A-E0AA18134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271E84-C165-4332-B34A-EC42DD9D2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59443-2359-4515-9AEB-2809FF2BFC4E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FC4EBF-7A37-4F98-B7EA-2AB2B8873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6F0B6C-22A8-46EB-906F-E9C70502D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62BEA-021F-41D9-8A66-05217D3C4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07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D67C5-EE96-4221-8AC5-8C224367C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345D96-CB87-4E17-9E60-7B29DD769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FA42B4-D989-4792-B3F6-D774B01FB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59443-2359-4515-9AEB-2809FF2BFC4E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8451ED-709D-4181-818F-C71F9BDC3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596A2F-8021-4F70-9C4E-CF5C194BE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62BEA-021F-41D9-8A66-05217D3C4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204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E2765-A62F-47BD-BDA7-C7440C65E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544A96-723C-4BFF-9192-B5CB1E54B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47D97C-E19D-478B-BA6B-C345C7F51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59443-2359-4515-9AEB-2809FF2BFC4E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0755C5-0A35-425F-AAB7-23BC68162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319200-B72D-46B2-BA33-20CCD3E1E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62BEA-021F-41D9-8A66-05217D3C4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433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F09A55-32D6-49FC-BB74-034256EC6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A6A0FC-5624-41F8-9529-F9DAF2BC8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8B8199-64C3-4A95-9745-9C80B85CB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8BCBB0-895A-4CC9-94CF-35A51D090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59443-2359-4515-9AEB-2809FF2BFC4E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02A2E8-D50C-41BF-83EC-A523AE281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84AAE2-F175-4A79-A644-1228CF96D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62BEA-021F-41D9-8A66-05217D3C4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29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C05DF-897F-4C77-8631-179B3BEBC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3E06E0-4564-4773-A4D3-4AD326E4C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8A725C-EB34-45A7-AECA-874303DF6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509D3B-75EF-4469-99E0-7206A56DF0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DD89E2-C300-4E16-B099-E05FED1F6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20471BB-4BE0-42BB-ABF1-295306EA6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59443-2359-4515-9AEB-2809FF2BFC4E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482388-ACB7-4D3F-B8A8-FB7EB3DF7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2B673E5-D48C-4B00-88F8-32D255E35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62BEA-021F-41D9-8A66-05217D3C4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1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BE46FA-D544-42F2-B8A4-F0B21795E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0C154F-7006-4E6F-B1CD-C66C0C43D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59443-2359-4515-9AEB-2809FF2BFC4E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902C47-4FC7-45CF-B6BF-90067FE78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F709BF-A786-44B0-9B1F-239199005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62BEA-021F-41D9-8A66-05217D3C4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785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5E20731-E437-4E8B-8D48-2C9E52282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59443-2359-4515-9AEB-2809FF2BFC4E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A94BC1-5BA1-43EE-B74C-E6171C1A3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19FD0E-4ABA-4A1A-8A9F-9597AEFF0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62BEA-021F-41D9-8A66-05217D3C4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987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1EF798-C85C-42DC-B4BC-22AE12078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C7F36E-9232-421A-9561-377544FC4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6D0400-C359-451C-A4BF-B1A83263F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1EA022-D35F-4176-A5EA-120BA92E7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59443-2359-4515-9AEB-2809FF2BFC4E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252589-FD70-40AF-A7E7-2D43ADBEF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FAAEB3-7314-43AF-846E-BC5395A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62BEA-021F-41D9-8A66-05217D3C4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55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197A91-E933-4020-91C6-CF9F07EE1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2A6944-FA2E-4151-BD11-E65E3E6C4D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3F2867-EFE5-48DF-96A2-7D98FB8AC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B9C6CE-E66B-48E0-B8E7-9A2CA5BF6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59443-2359-4515-9AEB-2809FF2BFC4E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A729A4-53C0-404B-A169-7615974A4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76557C-0230-42B5-9C5A-043DA8164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62BEA-021F-41D9-8A66-05217D3C4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91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5A88050-9F0D-42E9-A5B8-2BA8807B2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0F5231-CFA3-4666-8FDC-C04159B73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6B8A3E-067E-42A7-A4DC-274F44563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59443-2359-4515-9AEB-2809FF2BFC4E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90CA40-FC82-45FF-841E-4B25B64F62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61FCAA-6339-4FB1-ADF8-048125B69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62BEA-021F-41D9-8A66-05217D3C4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450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98FD9-7BD5-4E4B-9ADF-A5B1ABC44F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HHLM Performances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5DB333-15FD-4D69-B565-3B9F3A345D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June 30</a:t>
            </a:r>
            <a:r>
              <a:rPr lang="en-US" altLang="zh-CN" baseline="30000" dirty="0"/>
              <a:t>th</a:t>
            </a:r>
            <a:r>
              <a:rPr lang="en-US" altLang="zh-CN" dirty="0"/>
              <a:t> 2021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4197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0F9AE-075A-48F7-9066-2076D40A6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Temporary summary</a:t>
            </a: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11423AC-749C-4A01-8A62-4C59AA4DED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8371822"/>
              </p:ext>
            </p:extLst>
          </p:nvPr>
        </p:nvGraphicFramePr>
        <p:xfrm>
          <a:off x="395785" y="1825625"/>
          <a:ext cx="11409528" cy="405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135">
                  <a:extLst>
                    <a:ext uri="{9D8B030D-6E8A-4147-A177-3AD203B41FA5}">
                      <a16:colId xmlns:a16="http://schemas.microsoft.com/office/drawing/2014/main" val="942653525"/>
                    </a:ext>
                  </a:extLst>
                </a:gridCol>
                <a:gridCol w="1939842">
                  <a:extLst>
                    <a:ext uri="{9D8B030D-6E8A-4147-A177-3AD203B41FA5}">
                      <a16:colId xmlns:a16="http://schemas.microsoft.com/office/drawing/2014/main" val="2324055313"/>
                    </a:ext>
                  </a:extLst>
                </a:gridCol>
                <a:gridCol w="2013881">
                  <a:extLst>
                    <a:ext uri="{9D8B030D-6E8A-4147-A177-3AD203B41FA5}">
                      <a16:colId xmlns:a16="http://schemas.microsoft.com/office/drawing/2014/main" val="2029636940"/>
                    </a:ext>
                  </a:extLst>
                </a:gridCol>
                <a:gridCol w="2387515">
                  <a:extLst>
                    <a:ext uri="{9D8B030D-6E8A-4147-A177-3AD203B41FA5}">
                      <a16:colId xmlns:a16="http://schemas.microsoft.com/office/drawing/2014/main" val="2800136836"/>
                    </a:ext>
                  </a:extLst>
                </a:gridCol>
                <a:gridCol w="3016155">
                  <a:extLst>
                    <a:ext uri="{9D8B030D-6E8A-4147-A177-3AD203B41FA5}">
                      <a16:colId xmlns:a16="http://schemas.microsoft.com/office/drawing/2014/main" val="2575012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Case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Pair 1 </a:t>
                      </a:r>
                      <a:r>
                        <a:rPr lang="en-US" altLang="zh-CN" dirty="0" err="1"/>
                        <a:t>Asym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Pair 2 </a:t>
                      </a:r>
                      <a:r>
                        <a:rPr lang="en-US" altLang="zh-CN" dirty="0" err="1"/>
                        <a:t>Asym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Bandwidth (</a:t>
                      </a:r>
                      <a:r>
                        <a:rPr lang="en-US" altLang="zh-CN" dirty="0" err="1"/>
                        <a:t>meV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Spatial Chirp (</a:t>
                      </a:r>
                      <a:r>
                        <a:rPr lang="en-US" altLang="zh-CN" dirty="0" err="1"/>
                        <a:t>meV</a:t>
                      </a:r>
                      <a:r>
                        <a:rPr lang="en-US" altLang="zh-CN" dirty="0"/>
                        <a:t>/um)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95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2DCM 111 - 111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-9, 9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-9, 9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3617.7543691599085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3.1483533124741713e-16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975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2DCM 111 – 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-4.5, 4.5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-4.5, 4.5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2207.0229845261574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-1.5570521331468288e-16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742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2DCM 111 – 333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-9, 9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94.01044674807883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-0.03544428639178376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935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2DCM 111 – 333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-4.5, 4.5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93.89586074575038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-0.03542000948329623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046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2DCM 111 – 440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-9, 9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-5.5, 5.5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113.74900004368419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-0.030418966334866484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22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2DCM 111 – 440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-9, 9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-15, 15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142.46559719211638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-0.030807396870666862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829273"/>
                  </a:ext>
                </a:extLst>
              </a:tr>
              <a:tr h="182360">
                <a:tc>
                  <a:txBody>
                    <a:bodyPr/>
                    <a:lstStyle/>
                    <a:p>
                      <a:r>
                        <a:rPr lang="en-US" altLang="zh-CN" dirty="0"/>
                        <a:t>Zigzag 111 - 440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103.03821299993832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0.030377348777459266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77192"/>
                  </a:ext>
                </a:extLst>
              </a:tr>
              <a:tr h="182360">
                <a:tc>
                  <a:txBody>
                    <a:bodyPr/>
                    <a:lstStyle/>
                    <a:p>
                      <a:r>
                        <a:rPr lang="en-US" altLang="zh-CN" dirty="0"/>
                        <a:t>Zigzag 111 – 440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-9, 9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130.59038537320188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0.005316642958767554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908408"/>
                  </a:ext>
                </a:extLst>
              </a:tr>
              <a:tr h="182360">
                <a:tc>
                  <a:txBody>
                    <a:bodyPr/>
                    <a:lstStyle/>
                    <a:p>
                      <a:r>
                        <a:rPr lang="en-US" altLang="zh-CN" dirty="0"/>
                        <a:t>Zigzag 220 - 440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-17, 17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165.06740044745462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0.003908582266491222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128511"/>
                  </a:ext>
                </a:extLst>
              </a:tr>
              <a:tr h="182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Zigzag 220 - 440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-8.5, 8.5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132.42333721503715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0.01685580437586565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275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360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163</Words>
  <Application>Microsoft Office PowerPoint</Application>
  <PresentationFormat>宽屏</PresentationFormat>
  <Paragraphs>58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HHLM Performances</vt:lpstr>
      <vt:lpstr>Temporary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HHLM Performances</dc:title>
  <dc:creator>Nan Wang</dc:creator>
  <cp:lastModifiedBy>Nan Wang</cp:lastModifiedBy>
  <cp:revision>26</cp:revision>
  <dcterms:created xsi:type="dcterms:W3CDTF">2021-06-30T15:19:17Z</dcterms:created>
  <dcterms:modified xsi:type="dcterms:W3CDTF">2021-07-01T13:46:50Z</dcterms:modified>
</cp:coreProperties>
</file>