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2C55-AC90-49B3-A8E7-79F0E9CD09D0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19CE-3C73-4AA3-8037-F84507423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5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19CE-3C73-4AA3-8037-F845074235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0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C19CE-3C73-4AA3-8037-F845074235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4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7BE56-A462-43A2-822F-459801E04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284AE4-1773-47D0-94FC-89077038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AA15D-F5F0-451B-8727-7477BC2C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81A5D-6180-4D7B-AA5A-0E6226AB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2F61C-7EFC-45A3-86BC-F89FEAB9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0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94547-C889-4F88-8468-B8988B25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E40773-08C3-485B-8199-1D547DA47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F4ECF-F22B-47AF-AE91-B742AB73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55C7E-6693-44A0-82A8-EE3B3F2E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9641D-2BE3-4832-85FA-738161FF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7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B553C-CD9F-4E34-93F1-66671751C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B454D-BA98-4340-A603-6BDB9D36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5BA0A-6EDC-4C8E-A6FE-EAEE91DD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098DE-5597-4CE3-9970-F6A82397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1FBC3-38FD-4CEA-B797-050D80FC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BB62-E231-44E1-8C03-9F90CA27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A7733-76B2-41F5-97C0-19385C82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62E99-21AF-48C7-990C-1A783B86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696A9-A384-43AE-B905-E39515FB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A0AA4-7800-4EED-9E90-48BF1E41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9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9F3E2-98F3-45BD-8831-F1B68CFD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8ADD2-25C5-4DAE-8322-AEC39748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CCD1F-0833-4808-8C06-3F91DC23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71EC4-F565-4697-A761-26806204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71D02-7B99-4AB3-A320-9C7C7D9A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1B437-0336-4268-B160-DA0715D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FA83A-B7E8-4270-BDF6-5979C2CAC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AF55D-2373-4910-9AE0-95BC4D26C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7635ED-9A02-4E87-B877-A23BBB8B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5C657-5437-4E50-8313-F275DAC8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DCCBB-4A72-4E84-9F45-972126F4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1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23681-0866-48D3-9563-302230A5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4654B-631B-45D5-B866-4E2104D4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0DAECB-6835-4BE7-91E4-09920145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1E139-BF57-44FE-B873-852F86B9B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D656F-B9B4-475A-A2E7-95FBE4B1F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1EAFA-02F4-49F1-88EC-A470183A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3A1211-C9BE-4F91-A194-B0DBFF4C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730130-5AA8-45CD-BAC2-3CF780CB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67E45-E6B9-4BDF-B4C3-4E2949A5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403C17-340A-41DC-B1BA-FD003D18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F5E37C-96E6-4546-B47A-4AF4CB46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0E0D4F-5A5A-423C-BB16-6A675BA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3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3DEDD-9A63-489A-8ABF-3E92F533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CFF6B6-C309-453C-9C1E-3084A8A0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261EC-EF50-48A5-AD56-C16FDBF7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0EEA5-6D32-4C00-BB66-160B151E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9F027-68C0-4900-8252-5B5E48D9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E98D4-A09D-4084-932E-604FA96B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83C16-B383-4202-B65F-EB85B8C4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E658B-D57A-40AD-BC08-6656974E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AFE0C-3AE5-4656-999C-3DA7D1B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1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E8126-3346-4197-A7F3-B402BCCF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5F2B7-E276-4634-8D11-C18F16E0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19BD0-9A4C-423C-B449-B6F4AC68C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108FA-7EDD-42FD-BBA8-CEFE2403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8025C-D5BD-482F-83E9-C6FB66FC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71CAE-9A9D-4D9A-8A41-0427AE3E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7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1C8C06-AB76-4880-8BB3-76A2DEC7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7EBEF-64B8-4E89-BB15-AA5B5E93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63274-F5D2-4B8E-BDC0-E15795F1F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E25A-CDF2-4D66-AF33-52E3984607EF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4D7BD-B265-4381-9583-8594D9EB4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301B0-9238-41F6-A512-8820A6142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E6D3-1437-4AE0-9C2C-56969594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0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D4CA2-9C28-4DF1-A246-BB20F38BA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C17DE-F980-4C2E-9036-070A95616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Mar 10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09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D5BE4B2-5231-47E0-9131-6EFFCA41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2" y="2331720"/>
            <a:ext cx="10972795" cy="21945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839868-4208-486A-9D76-CAEDAAB8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trike="sngStrike" dirty="0"/>
              <a:t>400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100fs</a:t>
            </a:r>
            <a:r>
              <a:rPr lang="en-US" altLang="zh-CN" dirty="0"/>
              <a:t> incident beam comparison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06195B-C19F-4F31-8D4B-A4A5CBF9A3E7}"/>
              </a:ext>
            </a:extLst>
          </p:cNvPr>
          <p:cNvSpPr txBox="1"/>
          <p:nvPr/>
        </p:nvSpPr>
        <p:spPr>
          <a:xfrm>
            <a:off x="609602" y="324433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before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EF2200-E4E2-439F-BF33-3FB767F15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2" y="4663440"/>
            <a:ext cx="10972795" cy="21945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07B53A-06D7-4CE7-A32B-9FE5DDE497DD}"/>
              </a:ext>
            </a:extLst>
          </p:cNvPr>
          <p:cNvSpPr txBox="1"/>
          <p:nvPr/>
        </p:nvSpPr>
        <p:spPr>
          <a:xfrm>
            <a:off x="707385" y="557605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D5BE4B2-5231-47E0-9131-6EFFCA414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2" y="2331720"/>
            <a:ext cx="10972795" cy="21945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839868-4208-486A-9D76-CAEDAAB8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trike="sngStrike" dirty="0"/>
              <a:t>1280</a:t>
            </a:r>
            <a:r>
              <a:rPr lang="en-US" altLang="zh-CN" dirty="0">
                <a:solidFill>
                  <a:srgbClr val="FF0000"/>
                </a:solidFill>
              </a:rPr>
              <a:t> 5120</a:t>
            </a:r>
            <a:r>
              <a:rPr lang="en-US" altLang="zh-CN" dirty="0"/>
              <a:t> x 256 x 1600 pts at CRL1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06195B-C19F-4F31-8D4B-A4A5CBF9A3E7}"/>
              </a:ext>
            </a:extLst>
          </p:cNvPr>
          <p:cNvSpPr txBox="1"/>
          <p:nvPr/>
        </p:nvSpPr>
        <p:spPr>
          <a:xfrm>
            <a:off x="609602" y="324433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before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EF2200-E4E2-439F-BF33-3FB767F15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2" y="4663440"/>
            <a:ext cx="10972795" cy="21945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07B53A-06D7-4CE7-A32B-9FE5DDE497DD}"/>
              </a:ext>
            </a:extLst>
          </p:cNvPr>
          <p:cNvSpPr txBox="1"/>
          <p:nvPr/>
        </p:nvSpPr>
        <p:spPr>
          <a:xfrm>
            <a:off x="707385" y="557605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9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D5BE4B2-5231-47E0-9131-6EFFCA41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4" y="2331720"/>
            <a:ext cx="10972790" cy="21945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839868-4208-486A-9D76-CAEDAAB8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256 x 256 x </a:t>
            </a:r>
            <a:r>
              <a:rPr lang="en-US" altLang="zh-CN" strike="sngStrike" dirty="0"/>
              <a:t>1600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3200</a:t>
            </a:r>
            <a:r>
              <a:rPr lang="en-US" altLang="zh-CN" dirty="0"/>
              <a:t> pts at HHLM output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06195B-C19F-4F31-8D4B-A4A5CBF9A3E7}"/>
              </a:ext>
            </a:extLst>
          </p:cNvPr>
          <p:cNvSpPr txBox="1"/>
          <p:nvPr/>
        </p:nvSpPr>
        <p:spPr>
          <a:xfrm>
            <a:off x="609602" y="324433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before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EF2200-E4E2-439F-BF33-3FB767F15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4" y="4663440"/>
            <a:ext cx="10972790" cy="21945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07B53A-06D7-4CE7-A32B-9FE5DDE497DD}"/>
              </a:ext>
            </a:extLst>
          </p:cNvPr>
          <p:cNvSpPr txBox="1"/>
          <p:nvPr/>
        </p:nvSpPr>
        <p:spPr>
          <a:xfrm>
            <a:off x="707385" y="557605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929E3-2A56-4CE9-B088-ACD74C90507A}"/>
              </a:ext>
            </a:extLst>
          </p:cNvPr>
          <p:cNvSpPr txBox="1"/>
          <p:nvPr/>
        </p:nvSpPr>
        <p:spPr>
          <a:xfrm>
            <a:off x="10510791" y="5160554"/>
            <a:ext cx="168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Increasing the time resolution doesn’t really do much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14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4E8B1-A63B-41C6-A3C8-5763C70E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F80DB-9500-41C3-B643-2897E013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HHLM simulation results</a:t>
            </a:r>
          </a:p>
          <a:p>
            <a:pPr lvl="1"/>
            <a:r>
              <a:rPr lang="en-US" altLang="zh-CN" dirty="0"/>
              <a:t>Geometry</a:t>
            </a:r>
          </a:p>
          <a:p>
            <a:pPr lvl="1"/>
            <a:r>
              <a:rPr lang="en-US" altLang="zh-CN" dirty="0"/>
              <a:t>Results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HHLM+HRM simulations results</a:t>
            </a:r>
          </a:p>
          <a:p>
            <a:pPr lvl="1"/>
            <a:r>
              <a:rPr lang="en-US" altLang="zh-CN" dirty="0"/>
              <a:t>Initial results</a:t>
            </a:r>
          </a:p>
          <a:p>
            <a:pPr lvl="1"/>
            <a:r>
              <a:rPr lang="en-US" altLang="zh-CN" dirty="0"/>
              <a:t>Aliasing</a:t>
            </a:r>
          </a:p>
          <a:p>
            <a:pPr lvl="1"/>
            <a:r>
              <a:rPr lang="en-US" altLang="zh-CN" dirty="0"/>
              <a:t>Changing sampling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5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DEA8444F-0651-4418-A5E9-669AEC5C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331"/>
            <a:ext cx="5801784" cy="435133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27B772-6A7D-4ACD-8723-11C2B764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 geometry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0261D-9B09-47B1-9467-550DF24EE289}"/>
              </a:ext>
            </a:extLst>
          </p:cNvPr>
          <p:cNvSpPr txBox="1"/>
          <p:nvPr/>
        </p:nvSpPr>
        <p:spPr>
          <a:xfrm>
            <a:off x="5801784" y="1659576"/>
            <a:ext cx="5978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Beamline:</a:t>
            </a:r>
          </a:p>
          <a:p>
            <a:r>
              <a:rPr lang="en-US" altLang="zh-CN" sz="2800" dirty="0"/>
              <a:t>	9481 eV</a:t>
            </a:r>
          </a:p>
          <a:p>
            <a:r>
              <a:rPr lang="en-US" altLang="zh-CN" sz="2800" dirty="0"/>
              <a:t>	CRL0 at 290m</a:t>
            </a:r>
          </a:p>
          <a:p>
            <a:r>
              <a:rPr lang="en-US" altLang="zh-CN" sz="2800" dirty="0"/>
              <a:t>	C1 at 295m (z=0 in the plot)</a:t>
            </a:r>
          </a:p>
          <a:p>
            <a:r>
              <a:rPr lang="en-US" altLang="zh-CN" sz="2800" dirty="0"/>
              <a:t>Sampling parameters:</a:t>
            </a:r>
          </a:p>
          <a:p>
            <a:r>
              <a:rPr lang="en-US" altLang="zh-CN" sz="2800" dirty="0"/>
              <a:t>	256 x 256 x 198 for HHLM</a:t>
            </a:r>
          </a:p>
          <a:p>
            <a:endParaRPr lang="en-US" altLang="zh-CN" sz="2800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1F374AB1-DBC6-4402-9BCB-67C2CA50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65432"/>
              </p:ext>
            </p:extLst>
          </p:nvPr>
        </p:nvGraphicFramePr>
        <p:xfrm>
          <a:off x="6180447" y="4677569"/>
          <a:ext cx="5599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625">
                  <a:extLst>
                    <a:ext uri="{9D8B030D-6E8A-4147-A177-3AD203B41FA5}">
                      <a16:colId xmlns:a16="http://schemas.microsoft.com/office/drawing/2014/main" val="2468618371"/>
                    </a:ext>
                  </a:extLst>
                </a:gridCol>
                <a:gridCol w="1866625">
                  <a:extLst>
                    <a:ext uri="{9D8B030D-6E8A-4147-A177-3AD203B41FA5}">
                      <a16:colId xmlns:a16="http://schemas.microsoft.com/office/drawing/2014/main" val="1752241427"/>
                    </a:ext>
                  </a:extLst>
                </a:gridCol>
                <a:gridCol w="1866625">
                  <a:extLst>
                    <a:ext uri="{9D8B030D-6E8A-4147-A177-3AD203B41FA5}">
                      <a16:colId xmlns:a16="http://schemas.microsoft.com/office/drawing/2014/main" val="3578706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Crystals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Asymmetry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3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3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6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1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331720"/>
            <a:ext cx="10972800" cy="2194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4663440"/>
            <a:ext cx="10972800" cy="21945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Input, 400fs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772E02-5A9F-4C15-A489-FE81DF99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HHLM Results (log scale)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53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9DCC04-4548-40C6-91BB-3A8FCEBE5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0"/>
            <a:ext cx="10972800" cy="21945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331720"/>
            <a:ext cx="10972800" cy="2194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4663440"/>
            <a:ext cx="10972800" cy="21945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4D0ED3-6E75-4624-92C6-5BFD591DA4C9}"/>
              </a:ext>
            </a:extLst>
          </p:cNvPr>
          <p:cNvSpPr txBox="1"/>
          <p:nvPr/>
        </p:nvSpPr>
        <p:spPr>
          <a:xfrm>
            <a:off x="316413" y="91261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39868-4208-486A-9D76-CAEDAAB8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HHLM+HRM geometry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2C2EA-F32D-405D-83F1-1B47249E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Beamline:</a:t>
            </a:r>
          </a:p>
          <a:p>
            <a:pPr lvl="1"/>
            <a:r>
              <a:rPr lang="en-US" altLang="zh-CN" dirty="0"/>
              <a:t>CRL0 at 290m</a:t>
            </a:r>
          </a:p>
          <a:p>
            <a:pPr lvl="1"/>
            <a:r>
              <a:rPr lang="en-US" altLang="zh-CN" dirty="0"/>
              <a:t>HHLM starts at 295m</a:t>
            </a:r>
          </a:p>
          <a:p>
            <a:pPr lvl="1"/>
            <a:r>
              <a:rPr lang="en-US" altLang="zh-CN" dirty="0"/>
              <a:t>HRM starts at 300m</a:t>
            </a:r>
          </a:p>
          <a:p>
            <a:r>
              <a:rPr lang="en-US" altLang="zh-CN" dirty="0"/>
              <a:t>Sampling parameters</a:t>
            </a:r>
          </a:p>
          <a:p>
            <a:pPr lvl="1"/>
            <a:r>
              <a:rPr lang="en-US" altLang="zh-CN" dirty="0"/>
              <a:t>256 x 256 x 396 pts at HHLM output (for 400fs incident beam)</a:t>
            </a:r>
          </a:p>
          <a:p>
            <a:pPr lvl="1"/>
            <a:r>
              <a:rPr lang="en-US" altLang="zh-CN" dirty="0"/>
              <a:t>1280 x 256 x 396 pts at CRL1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46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2" y="2331720"/>
            <a:ext cx="10972795" cy="2194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2" y="4663440"/>
            <a:ext cx="10972795" cy="21945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After CC1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 focus, open slit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772E02-5A9F-4C15-A489-FE81DF99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HHLM+HRM Results (log scale)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EB8077-9D8C-497A-855A-D480BCDF3655}"/>
              </a:ext>
            </a:extLst>
          </p:cNvPr>
          <p:cNvSpPr txBox="1"/>
          <p:nvPr/>
        </p:nvSpPr>
        <p:spPr>
          <a:xfrm>
            <a:off x="4453247" y="5191284"/>
            <a:ext cx="12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aliasing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9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45F5FA-49F0-4574-9015-B02D1F65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2" y="2331720"/>
            <a:ext cx="10972795" cy="21945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6BB0BE-392C-40D0-809C-3547E6E4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2" y="4663440"/>
            <a:ext cx="10972795" cy="21945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CA748F-E1A6-4C8D-90BC-C7CC9C6D48A5}"/>
              </a:ext>
            </a:extLst>
          </p:cNvPr>
          <p:cNvSpPr txBox="1"/>
          <p:nvPr/>
        </p:nvSpPr>
        <p:spPr>
          <a:xfrm>
            <a:off x="316413" y="324433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Before CC2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F7B0A1-DC50-4F8F-8F48-49FC97ED3BFE}"/>
              </a:ext>
            </a:extLst>
          </p:cNvPr>
          <p:cNvSpPr txBox="1"/>
          <p:nvPr/>
        </p:nvSpPr>
        <p:spPr>
          <a:xfrm>
            <a:off x="316413" y="557605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Output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B772E02-5A9F-4C15-A489-FE81DF99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HHLM+HRM Results (log scale) cont’d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5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059D3-3DDC-4A5D-A0A2-2C7CF7F2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in sampling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12E00-EA55-4DD6-8AF0-B9491863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getting rid of the aliasing, my first attempt is to change the sampling resolutions</a:t>
            </a:r>
          </a:p>
          <a:p>
            <a:r>
              <a:rPr lang="en-US" altLang="zh-CN" dirty="0"/>
              <a:t>Change log:</a:t>
            </a:r>
          </a:p>
          <a:p>
            <a:pPr marL="457200" lvl="1" indent="0">
              <a:buNone/>
            </a:pPr>
            <a:r>
              <a:rPr lang="en-US" altLang="zh-CN" dirty="0"/>
              <a:t>1. </a:t>
            </a:r>
            <a:r>
              <a:rPr lang="en-US" altLang="zh-CN" strike="sngStrike" dirty="0"/>
              <a:t>400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100 </a:t>
            </a:r>
            <a:r>
              <a:rPr lang="en-US" altLang="zh-CN" dirty="0"/>
              <a:t>fs incident pulse</a:t>
            </a:r>
          </a:p>
          <a:p>
            <a:pPr marL="457200" lvl="1" indent="0">
              <a:buNone/>
            </a:pPr>
            <a:r>
              <a:rPr lang="en-US" altLang="zh-CN" dirty="0"/>
              <a:t>2. </a:t>
            </a:r>
            <a:r>
              <a:rPr lang="en-US" altLang="zh-CN" strike="sngStrike" dirty="0"/>
              <a:t>1280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5120</a:t>
            </a:r>
            <a:r>
              <a:rPr lang="en-US" altLang="zh-CN" dirty="0"/>
              <a:t> x 256 x 1600 pts at CRL1</a:t>
            </a:r>
          </a:p>
          <a:p>
            <a:pPr marL="457200" lvl="1" indent="0">
              <a:buNone/>
            </a:pPr>
            <a:r>
              <a:rPr lang="en-US" altLang="zh-CN" dirty="0"/>
              <a:t>3. 256 x 256 x </a:t>
            </a:r>
            <a:r>
              <a:rPr lang="en-US" altLang="zh-CN" strike="sngStrike" dirty="0"/>
              <a:t>1600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3200</a:t>
            </a:r>
            <a:r>
              <a:rPr lang="en-US" altLang="zh-CN" dirty="0"/>
              <a:t> pts at HHLM output (for 100fs incident beam)</a:t>
            </a:r>
          </a:p>
          <a:p>
            <a:pPr marL="0" indent="0">
              <a:buNone/>
            </a:pPr>
            <a:r>
              <a:rPr lang="en-US" altLang="zh-CN" dirty="0"/>
              <a:t>To do:</a:t>
            </a:r>
          </a:p>
          <a:p>
            <a:pPr marL="457200" lvl="1" indent="0">
              <a:buNone/>
            </a:pPr>
            <a:r>
              <a:rPr lang="en-US" altLang="zh-CN" strike="sngStrike" dirty="0"/>
              <a:t>5120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10240</a:t>
            </a:r>
            <a:r>
              <a:rPr lang="en-US" altLang="zh-CN" dirty="0"/>
              <a:t> x 256 x 3200 pts at CRL1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76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274</Words>
  <Application>Microsoft Office PowerPoint</Application>
  <PresentationFormat>宽屏</PresentationFormat>
  <Paragraphs>75</Paragraphs>
  <Slides>12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DXS Optics Simulation</vt:lpstr>
      <vt:lpstr>Outline</vt:lpstr>
      <vt:lpstr>HHLM geometry</vt:lpstr>
      <vt:lpstr>HHLM Results (log scale)</vt:lpstr>
      <vt:lpstr>PowerPoint 演示文稿</vt:lpstr>
      <vt:lpstr>HHLM+HRM geometry</vt:lpstr>
      <vt:lpstr>HHLM+HRM Results (log scale)</vt:lpstr>
      <vt:lpstr>HHLM+HRM Results (log scale) cont’d</vt:lpstr>
      <vt:lpstr>Change in sampling parameters</vt:lpstr>
      <vt:lpstr>400 100fs incident beam comparison</vt:lpstr>
      <vt:lpstr>1280 5120 x 256 x 1600 pts at CRL1</vt:lpstr>
      <vt:lpstr>256 x 256 x 1600 3200 pts at HHLM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82</cp:revision>
  <dcterms:created xsi:type="dcterms:W3CDTF">2021-03-10T14:55:22Z</dcterms:created>
  <dcterms:modified xsi:type="dcterms:W3CDTF">2021-03-10T16:19:16Z</dcterms:modified>
</cp:coreProperties>
</file>