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2C55-AC90-49B3-A8E7-79F0E9CD09D0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19CE-3C73-4AA3-8037-F8450742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5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19CE-3C73-4AA3-8037-F845074235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2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7BE56-A462-43A2-822F-459801E04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284AE4-1773-47D0-94FC-89077038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AA15D-F5F0-451B-8727-7477BC2C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81A5D-6180-4D7B-AA5A-0E6226AB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2F61C-7EFC-45A3-86BC-F89FEAB9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0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94547-C889-4F88-8468-B8988B25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40773-08C3-485B-8199-1D547DA4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F4ECF-F22B-47AF-AE91-B742AB73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55C7E-6693-44A0-82A8-EE3B3F2E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9641D-2BE3-4832-85FA-738161FF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7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B553C-CD9F-4E34-93F1-66671751C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B454D-BA98-4340-A603-6BDB9D36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5BA0A-6EDC-4C8E-A6FE-EAEE91DD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098DE-5597-4CE3-9970-F6A82397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1FBC3-38FD-4CEA-B797-050D80FC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BB62-E231-44E1-8C03-9F90CA27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A7733-76B2-41F5-97C0-19385C82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62E99-21AF-48C7-990C-1A783B86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696A9-A384-43AE-B905-E39515FB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A0AA4-7800-4EED-9E90-48BF1E41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9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9F3E2-98F3-45BD-8831-F1B68CFD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8ADD2-25C5-4DAE-8322-AEC39748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CCD1F-0833-4808-8C06-3F91DC23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71EC4-F565-4697-A761-26806204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71D02-7B99-4AB3-A320-9C7C7D9A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B437-0336-4268-B160-DA0715D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FA83A-B7E8-4270-BDF6-5979C2CAC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AF55D-2373-4910-9AE0-95BC4D26C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7635ED-9A02-4E87-B877-A23BBB8B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5C657-5437-4E50-8313-F275DAC8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DCCBB-4A72-4E84-9F45-972126F4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1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3681-0866-48D3-9563-302230A5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4654B-631B-45D5-B866-4E2104D4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0DAECB-6835-4BE7-91E4-09920145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1E139-BF57-44FE-B873-852F86B9B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D656F-B9B4-475A-A2E7-95FBE4B1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1EAFA-02F4-49F1-88EC-A470183A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3A1211-C9BE-4F91-A194-B0DBFF4C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730130-5AA8-45CD-BAC2-3CF780CB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67E45-E6B9-4BDF-B4C3-4E2949A5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403C17-340A-41DC-B1BA-FD003D18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F5E37C-96E6-4546-B47A-4AF4CB46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0E0D4F-5A5A-423C-BB16-6A675BA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3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3DEDD-9A63-489A-8ABF-3E92F533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CFF6B6-C309-453C-9C1E-3084A8A0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261EC-EF50-48A5-AD56-C16FDBF7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0EEA5-6D32-4C00-BB66-160B151E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9F027-68C0-4900-8252-5B5E48D9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E98D4-A09D-4084-932E-604FA96B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83C16-B383-4202-B65F-EB85B8C4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E658B-D57A-40AD-BC08-6656974E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AFE0C-3AE5-4656-999C-3DA7D1B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1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E8126-3346-4197-A7F3-B402BCCF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5F2B7-E276-4634-8D11-C18F16E0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19BD0-9A4C-423C-B449-B6F4AC68C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108FA-7EDD-42FD-BBA8-CEFE2403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8025C-D5BD-482F-83E9-C6FB66FC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71CAE-9A9D-4D9A-8A41-0427AE3E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7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1C8C06-AB76-4880-8BB3-76A2DEC7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7EBEF-64B8-4E89-BB15-AA5B5E93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63274-F5D2-4B8E-BDC0-E15795F1F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E25A-CDF2-4D66-AF33-52E3984607E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4D7BD-B265-4381-9583-8594D9EB4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301B0-9238-41F6-A512-8820A6142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0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D4CA2-9C28-4DF1-A246-BB20F38BA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C17DE-F980-4C2E-9036-070A95616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Mar 11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09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86862DF-EE77-4483-9D13-8154311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7" y="4663440"/>
            <a:ext cx="10972800" cy="21945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27C84F-93ED-439A-BF83-DB8FFBAE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rid of aliasing cont’d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A3956F-7077-4A1E-918D-765B5FAE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2331720"/>
            <a:ext cx="10972790" cy="21945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E6867C-441A-441C-83B5-E16FE2672A67}"/>
              </a:ext>
            </a:extLst>
          </p:cNvPr>
          <p:cNvSpPr txBox="1"/>
          <p:nvPr/>
        </p:nvSpPr>
        <p:spPr>
          <a:xfrm>
            <a:off x="271590" y="2510133"/>
            <a:ext cx="2695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Increase </a:t>
            </a:r>
            <a:r>
              <a:rPr lang="en-US" altLang="zh-CN" dirty="0" err="1"/>
              <a:t>xres</a:t>
            </a:r>
            <a:r>
              <a:rPr lang="en-US" altLang="zh-CN" dirty="0"/>
              <a:t> at CRL1 to see effect on aliasing</a:t>
            </a:r>
          </a:p>
          <a:p>
            <a:endParaRPr lang="en-US" altLang="zh-CN" dirty="0"/>
          </a:p>
          <a:p>
            <a:r>
              <a:rPr lang="en-US" altLang="zh-CN" dirty="0"/>
              <a:t>1280 x 256 x 1600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2560 x 256 x 1600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53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578CC5-5493-461A-BB75-8F8B13667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4663440"/>
            <a:ext cx="10972795" cy="21945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27C84F-93ED-439A-BF83-DB8FFBAE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rid of aliasing cont’d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A3956F-7077-4A1E-918D-765B5FAE1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2331720"/>
            <a:ext cx="10972790" cy="21945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E6867C-441A-441C-83B5-E16FE2672A67}"/>
              </a:ext>
            </a:extLst>
          </p:cNvPr>
          <p:cNvSpPr txBox="1"/>
          <p:nvPr/>
        </p:nvSpPr>
        <p:spPr>
          <a:xfrm>
            <a:off x="271590" y="2510133"/>
            <a:ext cx="2695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Increase </a:t>
            </a:r>
            <a:r>
              <a:rPr lang="en-US" altLang="zh-CN" dirty="0" err="1"/>
              <a:t>xres</a:t>
            </a:r>
            <a:r>
              <a:rPr lang="en-US" altLang="zh-CN" dirty="0"/>
              <a:t> at CRL1 to see effect on aliasing</a:t>
            </a:r>
          </a:p>
          <a:p>
            <a:endParaRPr lang="en-US" altLang="zh-CN" dirty="0"/>
          </a:p>
          <a:p>
            <a:r>
              <a:rPr lang="en-US" altLang="zh-CN" dirty="0"/>
              <a:t>5120 x 256 x 1600</a:t>
            </a:r>
          </a:p>
          <a:p>
            <a:r>
              <a:rPr lang="en-US" altLang="zh-CN" dirty="0"/>
              <a:t>  At this point I think the aliasing is gone.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10240 x 256 x 1600</a:t>
            </a:r>
          </a:p>
        </p:txBody>
      </p:sp>
    </p:spTree>
    <p:extLst>
      <p:ext uri="{BB962C8B-B14F-4D97-AF65-F5344CB8AC3E}">
        <p14:creationId xmlns:p14="http://schemas.microsoft.com/office/powerpoint/2010/main" val="258652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86862DF-EE77-4483-9D13-8154311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4663440"/>
            <a:ext cx="10972795" cy="21945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27C84F-93ED-439A-BF83-DB8FFBAE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 of the beamline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A3956F-7077-4A1E-918D-765B5FAE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2331720"/>
            <a:ext cx="10972790" cy="21945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E6867C-441A-441C-83B5-E16FE2672A67}"/>
              </a:ext>
            </a:extLst>
          </p:cNvPr>
          <p:cNvSpPr txBox="1"/>
          <p:nvPr/>
        </p:nvSpPr>
        <p:spPr>
          <a:xfrm>
            <a:off x="271590" y="2510133"/>
            <a:ext cx="2695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Beam before C3</a:t>
            </a:r>
          </a:p>
          <a:p>
            <a:r>
              <a:rPr lang="en-US" altLang="zh-CN" dirty="0"/>
              <a:t>5120 x 256 x 1600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r>
              <a:rPr lang="en-US" altLang="zh-CN" dirty="0"/>
              <a:t>5120 x 256 x 1600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94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A5729-1927-462C-AFF1-9346779D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0C7DEBB-2DF5-4FD7-A948-68B9491C3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84113"/>
              </p:ext>
            </p:extLst>
          </p:nvPr>
        </p:nvGraphicFramePr>
        <p:xfrm>
          <a:off x="2400300" y="1690688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06822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98206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567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Propagation 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Plot 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9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CRL0+HHLM1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1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HHLM2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2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HHLM3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3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HHLM4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1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Resize in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9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5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 focus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108.09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859.24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4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 CC2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850.30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4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191.85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870.87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4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493.42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2740.20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67265"/>
                  </a:ext>
                </a:extLst>
              </a:tr>
            </a:tbl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150E9907-F5E3-4D24-BB97-CED90F584D5D}"/>
              </a:ext>
            </a:extLst>
          </p:cNvPr>
          <p:cNvSpPr/>
          <p:nvPr/>
        </p:nvSpPr>
        <p:spPr>
          <a:xfrm>
            <a:off x="2233931" y="2146300"/>
            <a:ext cx="45719" cy="1733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FB509A-C24D-4430-91A5-0E355AB52B0C}"/>
              </a:ext>
            </a:extLst>
          </p:cNvPr>
          <p:cNvSpPr txBox="1"/>
          <p:nvPr/>
        </p:nvSpPr>
        <p:spPr>
          <a:xfrm>
            <a:off x="132554" y="282551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256 x</a:t>
            </a:r>
            <a:r>
              <a:rPr lang="zh-CN" altLang="en-US" dirty="0"/>
              <a:t> </a:t>
            </a:r>
            <a:r>
              <a:rPr lang="en-US" altLang="zh-CN" dirty="0"/>
              <a:t>256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798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32F7DD12-A007-4182-B84C-F71E5BCE10F2}"/>
              </a:ext>
            </a:extLst>
          </p:cNvPr>
          <p:cNvSpPr/>
          <p:nvPr/>
        </p:nvSpPr>
        <p:spPr>
          <a:xfrm>
            <a:off x="2227581" y="3987800"/>
            <a:ext cx="45719" cy="571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913485-FDAE-4265-94A2-8FB78B16D561}"/>
              </a:ext>
            </a:extLst>
          </p:cNvPr>
          <p:cNvSpPr txBox="1"/>
          <p:nvPr/>
        </p:nvSpPr>
        <p:spPr>
          <a:xfrm>
            <a:off x="132554" y="4088884"/>
            <a:ext cx="185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256 x</a:t>
            </a:r>
            <a:r>
              <a:rPr lang="zh-CN" altLang="en-US" dirty="0"/>
              <a:t> </a:t>
            </a:r>
            <a:r>
              <a:rPr lang="en-US" altLang="zh-CN" dirty="0"/>
              <a:t>256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1600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2F2F9FE-F1FE-4B57-B0FB-D06C1D492109}"/>
              </a:ext>
            </a:extLst>
          </p:cNvPr>
          <p:cNvSpPr/>
          <p:nvPr/>
        </p:nvSpPr>
        <p:spPr>
          <a:xfrm>
            <a:off x="2230121" y="4699000"/>
            <a:ext cx="45719" cy="1327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B2F326-3F52-4712-A119-32B4482A93F0}"/>
              </a:ext>
            </a:extLst>
          </p:cNvPr>
          <p:cNvSpPr txBox="1"/>
          <p:nvPr/>
        </p:nvSpPr>
        <p:spPr>
          <a:xfrm>
            <a:off x="44052" y="517790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5120 x</a:t>
            </a:r>
            <a:r>
              <a:rPr lang="zh-CN" altLang="en-US" dirty="0"/>
              <a:t> </a:t>
            </a:r>
            <a:r>
              <a:rPr lang="en-US" altLang="zh-CN" dirty="0"/>
              <a:t>256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1600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9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4E8B1-A63B-41C6-A3C8-5763C70E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F80DB-9500-41C3-B643-2897E013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HHLM simulation results</a:t>
            </a:r>
          </a:p>
          <a:p>
            <a:pPr lvl="1"/>
            <a:r>
              <a:rPr lang="en-US" altLang="zh-CN" dirty="0"/>
              <a:t>Geometry</a:t>
            </a:r>
          </a:p>
          <a:p>
            <a:pPr lvl="1"/>
            <a:r>
              <a:rPr lang="en-US" altLang="zh-CN" dirty="0"/>
              <a:t>Results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HHLM+HRM simulations results</a:t>
            </a:r>
          </a:p>
          <a:p>
            <a:pPr lvl="1"/>
            <a:r>
              <a:rPr lang="en-US" altLang="zh-CN" dirty="0"/>
              <a:t>Initial results</a:t>
            </a:r>
          </a:p>
          <a:p>
            <a:pPr lvl="1"/>
            <a:r>
              <a:rPr lang="en-US" altLang="zh-CN" dirty="0"/>
              <a:t>Get rid of aliasing</a:t>
            </a:r>
          </a:p>
          <a:p>
            <a:pPr lvl="1"/>
            <a:r>
              <a:rPr lang="en-US" altLang="zh-CN" dirty="0"/>
              <a:t>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5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DEA8444F-0651-4418-A5E9-669AEC5C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331"/>
            <a:ext cx="5801784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27B772-6A7D-4ACD-8723-11C2B764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 geometry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0261D-9B09-47B1-9467-550DF24EE289}"/>
              </a:ext>
            </a:extLst>
          </p:cNvPr>
          <p:cNvSpPr txBox="1"/>
          <p:nvPr/>
        </p:nvSpPr>
        <p:spPr>
          <a:xfrm>
            <a:off x="5801784" y="1659576"/>
            <a:ext cx="5978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Beamline:</a:t>
            </a:r>
          </a:p>
          <a:p>
            <a:r>
              <a:rPr lang="en-US" altLang="zh-CN" sz="2800" dirty="0"/>
              <a:t>	9481 eV</a:t>
            </a:r>
          </a:p>
          <a:p>
            <a:r>
              <a:rPr lang="en-US" altLang="zh-CN" sz="2800" dirty="0"/>
              <a:t>	CRL0 at 290m</a:t>
            </a:r>
          </a:p>
          <a:p>
            <a:r>
              <a:rPr lang="en-US" altLang="zh-CN" sz="2800" dirty="0"/>
              <a:t>	C1 at 295m (z=0 in the plot)</a:t>
            </a:r>
          </a:p>
          <a:p>
            <a:r>
              <a:rPr lang="en-US" altLang="zh-CN" sz="2800" dirty="0"/>
              <a:t>Sampling parameters:</a:t>
            </a:r>
          </a:p>
          <a:p>
            <a:r>
              <a:rPr lang="en-US" altLang="zh-CN" sz="2800" dirty="0"/>
              <a:t>	256 x 256 x 998 (100 fs)</a:t>
            </a:r>
          </a:p>
          <a:p>
            <a:endParaRPr lang="en-US" altLang="zh-CN" sz="2800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1F374AB1-DBC6-4402-9BCB-67C2CA50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65432"/>
              </p:ext>
            </p:extLst>
          </p:nvPr>
        </p:nvGraphicFramePr>
        <p:xfrm>
          <a:off x="6180447" y="4677569"/>
          <a:ext cx="5599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625">
                  <a:extLst>
                    <a:ext uri="{9D8B030D-6E8A-4147-A177-3AD203B41FA5}">
                      <a16:colId xmlns:a16="http://schemas.microsoft.com/office/drawing/2014/main" val="2468618371"/>
                    </a:ext>
                  </a:extLst>
                </a:gridCol>
                <a:gridCol w="1866625">
                  <a:extLst>
                    <a:ext uri="{9D8B030D-6E8A-4147-A177-3AD203B41FA5}">
                      <a16:colId xmlns:a16="http://schemas.microsoft.com/office/drawing/2014/main" val="1752241427"/>
                    </a:ext>
                  </a:extLst>
                </a:gridCol>
                <a:gridCol w="1866625">
                  <a:extLst>
                    <a:ext uri="{9D8B030D-6E8A-4147-A177-3AD203B41FA5}">
                      <a16:colId xmlns:a16="http://schemas.microsoft.com/office/drawing/2014/main" val="3578706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Crystals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Asymmetry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3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6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1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6" y="2331720"/>
            <a:ext cx="10972796" cy="2194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6" y="4663440"/>
            <a:ext cx="10972796" cy="21945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Input, 100fs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998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998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772E02-5A9F-4C15-A489-FE81DF99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HHLM Results (log scale)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53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9DCC04-4548-40C6-91BB-3A8FCEBE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0"/>
            <a:ext cx="10972796" cy="21945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2331720"/>
            <a:ext cx="10972796" cy="2194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4663440"/>
            <a:ext cx="10972796" cy="21945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4D0ED3-6E75-4624-92C6-5BFD591DA4C9}"/>
              </a:ext>
            </a:extLst>
          </p:cNvPr>
          <p:cNvSpPr txBox="1"/>
          <p:nvPr/>
        </p:nvSpPr>
        <p:spPr>
          <a:xfrm>
            <a:off x="316413" y="91261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998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C3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998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998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39868-4208-486A-9D76-CAEDAAB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HHLM+HRM geometry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2C2EA-F32D-405D-83F1-1B47249E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867"/>
            <a:ext cx="10515600" cy="4351338"/>
          </a:xfrm>
        </p:spPr>
        <p:txBody>
          <a:bodyPr/>
          <a:lstStyle/>
          <a:p>
            <a:r>
              <a:rPr lang="en-US" altLang="zh-CN" dirty="0"/>
              <a:t>Beamline:</a:t>
            </a:r>
          </a:p>
          <a:p>
            <a:pPr lvl="1"/>
            <a:r>
              <a:rPr lang="en-US" altLang="zh-CN" dirty="0"/>
              <a:t>CRL0 at 290m</a:t>
            </a:r>
          </a:p>
          <a:p>
            <a:pPr lvl="1"/>
            <a:r>
              <a:rPr lang="en-US" altLang="zh-CN" dirty="0"/>
              <a:t>HHLM starts at 295m</a:t>
            </a:r>
          </a:p>
          <a:p>
            <a:pPr lvl="1"/>
            <a:r>
              <a:rPr lang="en-US" altLang="zh-CN" dirty="0"/>
              <a:t>HRM starts at 300m</a:t>
            </a:r>
          </a:p>
          <a:p>
            <a:r>
              <a:rPr lang="en-US" altLang="zh-CN" dirty="0"/>
              <a:t>Sampling parameters</a:t>
            </a:r>
          </a:p>
          <a:p>
            <a:pPr lvl="1"/>
            <a:r>
              <a:rPr lang="en-US" altLang="zh-CN" dirty="0"/>
              <a:t>256 x 256 x 798 pts at HHLM output (for 100fs incident beam)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46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43" y="2331720"/>
            <a:ext cx="10972795" cy="21945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43" y="4663440"/>
            <a:ext cx="10972795" cy="21945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CC1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1600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 focus, open slit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1600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772E02-5A9F-4C15-A489-FE81DF99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HHLM+HRM Results (log scale)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EB8077-9D8C-497A-855A-D480BCDF3655}"/>
              </a:ext>
            </a:extLst>
          </p:cNvPr>
          <p:cNvSpPr txBox="1"/>
          <p:nvPr/>
        </p:nvSpPr>
        <p:spPr>
          <a:xfrm>
            <a:off x="4453247" y="5191284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aliasing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9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2331720"/>
            <a:ext cx="10972790" cy="21945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9" y="4663440"/>
            <a:ext cx="10972790" cy="21945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854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Before CC2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1600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1854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Output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256 x 256 x 1600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772E02-5A9F-4C15-A489-FE81DF99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HHLM+HRM Results (log scale) cont’d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5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图表&#10;&#10;描述已自动生成">
            <a:extLst>
              <a:ext uri="{FF2B5EF4-FFF2-40B4-BE49-F238E27FC236}">
                <a16:creationId xmlns:a16="http://schemas.microsoft.com/office/drawing/2014/main" id="{686862DF-EE77-4483-9D13-8154311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7" y="4663440"/>
            <a:ext cx="10972800" cy="21945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27C84F-93ED-439A-BF83-DB8FFBAE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rid of aliasing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A3956F-7077-4A1E-918D-765B5FAE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37" y="2331720"/>
            <a:ext cx="10972795" cy="21945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E6867C-441A-441C-83B5-E16FE2672A67}"/>
              </a:ext>
            </a:extLst>
          </p:cNvPr>
          <p:cNvSpPr txBox="1"/>
          <p:nvPr/>
        </p:nvSpPr>
        <p:spPr>
          <a:xfrm>
            <a:off x="271590" y="2510133"/>
            <a:ext cx="2695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Increase </a:t>
            </a:r>
            <a:r>
              <a:rPr lang="en-US" altLang="zh-CN" dirty="0" err="1"/>
              <a:t>xres</a:t>
            </a:r>
            <a:r>
              <a:rPr lang="en-US" altLang="zh-CN" dirty="0"/>
              <a:t> at CRL1 to see effect on aliasing</a:t>
            </a:r>
          </a:p>
          <a:p>
            <a:endParaRPr lang="en-US" altLang="zh-CN" dirty="0"/>
          </a:p>
          <a:p>
            <a:r>
              <a:rPr lang="en-US" altLang="zh-CN" dirty="0"/>
              <a:t>256 x 256 x 1600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512 x 256 x 1600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2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376</Words>
  <Application>Microsoft Office PowerPoint</Application>
  <PresentationFormat>宽屏</PresentationFormat>
  <Paragraphs>152</Paragraphs>
  <Slides>13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DXS Optics Simulation</vt:lpstr>
      <vt:lpstr>Outline</vt:lpstr>
      <vt:lpstr>HHLM geometry</vt:lpstr>
      <vt:lpstr>HHLM Results (log scale)</vt:lpstr>
      <vt:lpstr>PowerPoint 演示文稿</vt:lpstr>
      <vt:lpstr>HHLM+HRM geometry</vt:lpstr>
      <vt:lpstr>HHLM+HRM Results (log scale)</vt:lpstr>
      <vt:lpstr>HHLM+HRM Results (log scale) cont’d</vt:lpstr>
      <vt:lpstr>Getting rid of aliasing</vt:lpstr>
      <vt:lpstr>Getting rid of aliasing cont’d</vt:lpstr>
      <vt:lpstr>Getting rid of aliasing cont’d</vt:lpstr>
      <vt:lpstr>Rest of the beamline</vt:lpstr>
      <vt:lpstr>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136</cp:revision>
  <dcterms:created xsi:type="dcterms:W3CDTF">2021-03-10T14:55:22Z</dcterms:created>
  <dcterms:modified xsi:type="dcterms:W3CDTF">2021-03-11T15:54:56Z</dcterms:modified>
</cp:coreProperties>
</file>